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ppt/charts/chart8.xml" ContentType="application/vnd.openxmlformats-officedocument.drawingml.chart+xml"/>
  <Override PartName="/ppt/charts/style8.xml" ContentType="application/vnd.ms-office.chartstyle+xml"/>
  <Override PartName="/ppt/charts/colors8.xml" ContentType="application/vnd.ms-office.chartcolorstyle+xml"/>
  <Override PartName="/ppt/charts/chart9.xml" ContentType="application/vnd.openxmlformats-officedocument.drawingml.chart+xml"/>
  <Override PartName="/ppt/charts/style9.xml" ContentType="application/vnd.ms-office.chartstyle+xml"/>
  <Override PartName="/ppt/charts/colors9.xml" ContentType="application/vnd.ms-office.chartcolorstyl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2" r:id="rId5"/>
  </p:sldMasterIdLst>
  <p:notesMasterIdLst>
    <p:notesMasterId r:id="rId34"/>
  </p:notesMasterIdLst>
  <p:sldIdLst>
    <p:sldId id="359" r:id="rId6"/>
    <p:sldId id="257" r:id="rId7"/>
    <p:sldId id="337" r:id="rId8"/>
    <p:sldId id="342" r:id="rId9"/>
    <p:sldId id="340" r:id="rId10"/>
    <p:sldId id="334" r:id="rId11"/>
    <p:sldId id="341" r:id="rId12"/>
    <p:sldId id="306" r:id="rId13"/>
    <p:sldId id="335" r:id="rId14"/>
    <p:sldId id="338" r:id="rId15"/>
    <p:sldId id="339" r:id="rId16"/>
    <p:sldId id="307" r:id="rId17"/>
    <p:sldId id="355" r:id="rId18"/>
    <p:sldId id="356" r:id="rId19"/>
    <p:sldId id="357" r:id="rId20"/>
    <p:sldId id="343" r:id="rId21"/>
    <p:sldId id="350" r:id="rId22"/>
    <p:sldId id="352" r:id="rId23"/>
    <p:sldId id="353" r:id="rId24"/>
    <p:sldId id="351" r:id="rId25"/>
    <p:sldId id="349" r:id="rId26"/>
    <p:sldId id="344" r:id="rId27"/>
    <p:sldId id="346" r:id="rId28"/>
    <p:sldId id="358" r:id="rId29"/>
    <p:sldId id="360" r:id="rId30"/>
    <p:sldId id="361" r:id="rId31"/>
    <p:sldId id="333" r:id="rId32"/>
    <p:sldId id="332"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4977D2-9E1A-47FF-84C3-01C419517EE3}" v="1723" dt="2024-12-02T06:52:09.624"/>
    <p1510:client id="{AB498CFC-1D30-4B4B-AEF4-D678985BDC40}" v="341" dt="2024-12-02T04:22:08.192"/>
    <p1510:client id="{D5ABA836-6848-48BC-AB64-EA396C7F0E07}" v="128" dt="2024-12-04T03:36:01.5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9" d="100"/>
          <a:sy n="79" d="100"/>
        </p:scale>
        <p:origin x="96" y="3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microsoft.com/office/2015/10/relationships/revisionInfo" Target="revisionInfo.xml"/><Relationship Id="rId21" Type="http://schemas.openxmlformats.org/officeDocument/2006/relationships/slide" Target="slides/slide16.xml"/><Relationship Id="rId34"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presProps" Target="presProps.xml"/><Relationship Id="rId8" Type="http://schemas.openxmlformats.org/officeDocument/2006/relationships/slide" Target="slides/slide3.xml"/><Relationship Id="rId3" Type="http://schemas.openxmlformats.org/officeDocument/2006/relationships/customXml" Target="../customXml/item3.xml"/></Relationships>
</file>

<file path=ppt/charts/_rels/chart1.xml.rels><?xml version="1.0" encoding="UTF-8" standalone="yes"?>
<Relationships xmlns="http://schemas.openxmlformats.org/package/2006/relationships"><Relationship Id="rId3" Type="http://schemas.openxmlformats.org/officeDocument/2006/relationships/oleObject" Target="file:///C:\Users\Owner\Desktop\NAU\Fall%20'24\Capstone_ME486C\Data\Water_Bars_1V_Flow.csv"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C:\Users\Owner\Desktop\NAU\Fall%20'24\Capstone_ME486C\Data\Water_Bars_1V_Flow.csv"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file:///C:\Users\Owner\Desktop\NAU\Fall%20'24\Capstone_ME486C\Data\Water_Bars_10V_Flow.xlsx" TargetMode="External"/><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file:///C:\Users\Owner\Desktop\NAU\Fall%20'24\Capstone_ME486C\Data\Water_Bars_10V_Flow.xlsx" TargetMode="External"/><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oleObject" Target="file:///C:\Users\Owner\Desktop\NAU\Fall%20'24\Capstone_ME486C\Data\Water_Bars_10V_Flow.xlsx" TargetMode="External"/><Relationship Id="rId2" Type="http://schemas.microsoft.com/office/2011/relationships/chartColorStyle" Target="colors5.xml"/><Relationship Id="rId1" Type="http://schemas.microsoft.com/office/2011/relationships/chartStyle" Target="style5.xml"/></Relationships>
</file>

<file path=ppt/charts/_rels/chart6.xml.rels><?xml version="1.0" encoding="UTF-8" standalone="yes"?>
<Relationships xmlns="http://schemas.openxmlformats.org/package/2006/relationships"><Relationship Id="rId3" Type="http://schemas.openxmlformats.org/officeDocument/2006/relationships/oleObject" Target="file:///C:\Users\Owner\Desktop\NAU\Fall%20'24\Capstone_ME486C\Data\Water_Bars_10V_Flow.xlsx" TargetMode="External"/><Relationship Id="rId2" Type="http://schemas.microsoft.com/office/2011/relationships/chartColorStyle" Target="colors6.xml"/><Relationship Id="rId1" Type="http://schemas.microsoft.com/office/2011/relationships/chartStyle" Target="style6.xml"/></Relationships>
</file>

<file path=ppt/charts/_rels/chart7.xml.rels><?xml version="1.0" encoding="UTF-8" standalone="yes"?>
<Relationships xmlns="http://schemas.openxmlformats.org/package/2006/relationships"><Relationship Id="rId3" Type="http://schemas.openxmlformats.org/officeDocument/2006/relationships/oleObject" Target="https://nau0.sharepoint.com/sites/Course_me_495_sec001_experimental_methods_in_the_t-J43E1SuvHHVWb-TeamC4/Shared%20Documents/Team%20C4/Design%20Project-SRP%20TES/Concrete%20Courtney's%20Data%20Analysis/Concrete%20Data%20Consolidated.xlsx" TargetMode="External"/><Relationship Id="rId2" Type="http://schemas.microsoft.com/office/2011/relationships/chartColorStyle" Target="colors7.xml"/><Relationship Id="rId1" Type="http://schemas.microsoft.com/office/2011/relationships/chartStyle" Target="style7.xml"/></Relationships>
</file>

<file path=ppt/charts/_rels/chart8.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8.xml"/><Relationship Id="rId1" Type="http://schemas.microsoft.com/office/2011/relationships/chartStyle" Target="style8.xml"/></Relationships>
</file>

<file path=ppt/charts/_rels/chart9.xml.rels><?xml version="1.0" encoding="UTF-8" standalone="yes"?>
<Relationships xmlns="http://schemas.openxmlformats.org/package/2006/relationships"><Relationship Id="rId3" Type="http://schemas.openxmlformats.org/officeDocument/2006/relationships/oleObject" Target="file:///C:\Users\NAU_Steven\Downloads\Water%20bar%20flow%20temps.xlsx" TargetMode="External"/><Relationship Id="rId2" Type="http://schemas.microsoft.com/office/2011/relationships/chartColorStyle" Target="colors9.xml"/><Relationship Id="rId1" Type="http://schemas.microsoft.com/office/2011/relationships/chartStyle" Target="style9.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s-CL"/>
              <a:t>Temps Within the Concrete</a:t>
            </a:r>
            <a:r>
              <a:rPr lang="es-CL" baseline="0"/>
              <a:t> Block</a:t>
            </a:r>
            <a:endParaRPr lang="es-CL"/>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lineMarker"/>
        <c:varyColors val="0"/>
        <c:ser>
          <c:idx val="2"/>
          <c:order val="0"/>
          <c:tx>
            <c:strRef>
              <c:f>'Water Bars Data'!$O$2</c:f>
              <c:strCache>
                <c:ptCount val="1"/>
                <c:pt idx="0">
                  <c:v>Inlet 1 Ave.(C): TC 10</c:v>
                </c:pt>
              </c:strCache>
            </c:strRef>
          </c:tx>
          <c:spPr>
            <a:ln w="38100" cap="rnd">
              <a:noFill/>
              <a:round/>
            </a:ln>
            <a:effectLst/>
          </c:spPr>
          <c:marker>
            <c:symbol val="circle"/>
            <c:size val="5"/>
            <c:spPr>
              <a:solidFill>
                <a:schemeClr val="accent3"/>
              </a:solidFill>
              <a:ln w="9525">
                <a:solidFill>
                  <a:schemeClr val="accent3"/>
                </a:solidFill>
              </a:ln>
              <a:effectLst/>
            </c:spPr>
          </c:marker>
          <c:xVal>
            <c:strRef>
              <c:f>'Water Bars Data'!$L$3:$L$43</c:f>
              <c:strCache>
                <c:ptCount val="41"/>
                <c:pt idx="0">
                  <c:v>0-0.5</c:v>
                </c:pt>
                <c:pt idx="1">
                  <c:v>.5-1</c:v>
                </c:pt>
                <c:pt idx="2">
                  <c:v>1-1.5</c:v>
                </c:pt>
                <c:pt idx="3">
                  <c:v>1.5-2</c:v>
                </c:pt>
                <c:pt idx="4">
                  <c:v>2-2.5</c:v>
                </c:pt>
                <c:pt idx="5">
                  <c:v>2.5-3</c:v>
                </c:pt>
                <c:pt idx="6">
                  <c:v>3-3.5</c:v>
                </c:pt>
                <c:pt idx="7">
                  <c:v>3.5-4</c:v>
                </c:pt>
                <c:pt idx="8">
                  <c:v>4-4.5</c:v>
                </c:pt>
                <c:pt idx="9">
                  <c:v>4.5-5</c:v>
                </c:pt>
                <c:pt idx="10">
                  <c:v>5-5.5</c:v>
                </c:pt>
                <c:pt idx="11">
                  <c:v>5.5-6</c:v>
                </c:pt>
                <c:pt idx="12">
                  <c:v>6-6.5</c:v>
                </c:pt>
                <c:pt idx="13">
                  <c:v>6.5-7</c:v>
                </c:pt>
                <c:pt idx="14">
                  <c:v>7-7.5</c:v>
                </c:pt>
                <c:pt idx="15">
                  <c:v>7.5-8</c:v>
                </c:pt>
                <c:pt idx="16">
                  <c:v>8-8.5</c:v>
                </c:pt>
                <c:pt idx="17">
                  <c:v>8.5-9</c:v>
                </c:pt>
                <c:pt idx="18">
                  <c:v>9-9.5</c:v>
                </c:pt>
                <c:pt idx="19">
                  <c:v>9.5-10</c:v>
                </c:pt>
                <c:pt idx="20">
                  <c:v>10-10.5</c:v>
                </c:pt>
                <c:pt idx="21">
                  <c:v>10.5-11</c:v>
                </c:pt>
                <c:pt idx="22">
                  <c:v>11-11.5</c:v>
                </c:pt>
                <c:pt idx="23">
                  <c:v>11.5-12</c:v>
                </c:pt>
                <c:pt idx="24">
                  <c:v>12-12.5</c:v>
                </c:pt>
                <c:pt idx="25">
                  <c:v>12.5-13</c:v>
                </c:pt>
                <c:pt idx="26">
                  <c:v>13-13.5</c:v>
                </c:pt>
                <c:pt idx="27">
                  <c:v>13.5-14</c:v>
                </c:pt>
                <c:pt idx="28">
                  <c:v>14-14.5</c:v>
                </c:pt>
                <c:pt idx="29">
                  <c:v>14.5-15</c:v>
                </c:pt>
                <c:pt idx="30">
                  <c:v>15-15.5</c:v>
                </c:pt>
                <c:pt idx="31">
                  <c:v>15.5-16</c:v>
                </c:pt>
                <c:pt idx="32">
                  <c:v>16-16.5</c:v>
                </c:pt>
                <c:pt idx="33">
                  <c:v>16.5-17</c:v>
                </c:pt>
                <c:pt idx="34">
                  <c:v>17-17.5</c:v>
                </c:pt>
                <c:pt idx="35">
                  <c:v>17.5-18</c:v>
                </c:pt>
                <c:pt idx="36">
                  <c:v>18-18.5</c:v>
                </c:pt>
                <c:pt idx="37">
                  <c:v>18.5-19</c:v>
                </c:pt>
                <c:pt idx="38">
                  <c:v>19-19.5</c:v>
                </c:pt>
                <c:pt idx="39">
                  <c:v>19.5-20</c:v>
                </c:pt>
                <c:pt idx="40">
                  <c:v>AVERAGE</c:v>
                </c:pt>
              </c:strCache>
            </c:strRef>
          </c:xVal>
          <c:yVal>
            <c:numRef>
              <c:f>'Water Bars Data'!$O$3:$O$43</c:f>
              <c:numCache>
                <c:formatCode>0.0</c:formatCode>
                <c:ptCount val="41"/>
                <c:pt idx="0">
                  <c:v>15.173322580645165</c:v>
                </c:pt>
                <c:pt idx="1">
                  <c:v>15.267833333333332</c:v>
                </c:pt>
                <c:pt idx="2">
                  <c:v>15.356999999999996</c:v>
                </c:pt>
                <c:pt idx="3">
                  <c:v>15.415333333333331</c:v>
                </c:pt>
                <c:pt idx="4">
                  <c:v>15.476699999999999</c:v>
                </c:pt>
                <c:pt idx="5">
                  <c:v>15.443366666666666</c:v>
                </c:pt>
                <c:pt idx="6">
                  <c:v>15.3582</c:v>
                </c:pt>
                <c:pt idx="7">
                  <c:v>15.28933333333333</c:v>
                </c:pt>
                <c:pt idx="8">
                  <c:v>15.247333333333334</c:v>
                </c:pt>
                <c:pt idx="9">
                  <c:v>15.235800000000003</c:v>
                </c:pt>
                <c:pt idx="10">
                  <c:v>15.258100000000004</c:v>
                </c:pt>
                <c:pt idx="11">
                  <c:v>15.3093</c:v>
                </c:pt>
                <c:pt idx="12">
                  <c:v>15.368566666666672</c:v>
                </c:pt>
                <c:pt idx="13">
                  <c:v>15.368566666666672</c:v>
                </c:pt>
                <c:pt idx="14">
                  <c:v>15.320966666666665</c:v>
                </c:pt>
                <c:pt idx="15">
                  <c:v>15.282733333333333</c:v>
                </c:pt>
                <c:pt idx="16">
                  <c:v>15.238266666666664</c:v>
                </c:pt>
                <c:pt idx="17">
                  <c:v>15.172533333333337</c:v>
                </c:pt>
                <c:pt idx="18">
                  <c:v>15.101733333333334</c:v>
                </c:pt>
                <c:pt idx="19">
                  <c:v>15.072933333333332</c:v>
                </c:pt>
                <c:pt idx="20">
                  <c:v>15.018233333333333</c:v>
                </c:pt>
                <c:pt idx="21">
                  <c:v>14.968333333333334</c:v>
                </c:pt>
                <c:pt idx="22">
                  <c:v>14.871699999999999</c:v>
                </c:pt>
                <c:pt idx="23">
                  <c:v>14.793400000000004</c:v>
                </c:pt>
                <c:pt idx="24">
                  <c:v>14.693899999999998</c:v>
                </c:pt>
                <c:pt idx="25">
                  <c:v>14.594699999999998</c:v>
                </c:pt>
                <c:pt idx="26">
                  <c:v>14.477000000000002</c:v>
                </c:pt>
                <c:pt idx="27">
                  <c:v>14.349966666666667</c:v>
                </c:pt>
                <c:pt idx="28">
                  <c:v>14.221666666666668</c:v>
                </c:pt>
                <c:pt idx="29">
                  <c:v>14.070133333333333</c:v>
                </c:pt>
                <c:pt idx="30">
                  <c:v>13.925499999999998</c:v>
                </c:pt>
                <c:pt idx="31">
                  <c:v>13.76656666666667</c:v>
                </c:pt>
                <c:pt idx="32">
                  <c:v>13.590066666666669</c:v>
                </c:pt>
                <c:pt idx="33">
                  <c:v>13.394866666666667</c:v>
                </c:pt>
                <c:pt idx="34">
                  <c:v>13.041166666666667</c:v>
                </c:pt>
                <c:pt idx="35">
                  <c:v>13.041166666666667</c:v>
                </c:pt>
                <c:pt idx="36">
                  <c:v>12.942699999999999</c:v>
                </c:pt>
                <c:pt idx="37">
                  <c:v>12.758900000000001</c:v>
                </c:pt>
                <c:pt idx="38">
                  <c:v>12.582999999999998</c:v>
                </c:pt>
                <c:pt idx="39">
                  <c:v>12.406121951219509</c:v>
                </c:pt>
                <c:pt idx="40">
                  <c:v>14.581675279963282</c:v>
                </c:pt>
              </c:numCache>
            </c:numRef>
          </c:yVal>
          <c:smooth val="0"/>
          <c:extLst>
            <c:ext xmlns:c16="http://schemas.microsoft.com/office/drawing/2014/chart" uri="{C3380CC4-5D6E-409C-BE32-E72D297353CC}">
              <c16:uniqueId val="{00000000-BF90-486D-92BC-38EF02C90B66}"/>
            </c:ext>
          </c:extLst>
        </c:ser>
        <c:ser>
          <c:idx val="3"/>
          <c:order val="1"/>
          <c:tx>
            <c:strRef>
              <c:f>'Water Bars Data'!$P$2</c:f>
              <c:strCache>
                <c:ptCount val="1"/>
                <c:pt idx="0">
                  <c:v>Inlet 3 Ave. (C): TC9</c:v>
                </c:pt>
              </c:strCache>
            </c:strRef>
          </c:tx>
          <c:spPr>
            <a:ln w="38100" cap="rnd">
              <a:noFill/>
              <a:round/>
            </a:ln>
            <a:effectLst/>
          </c:spPr>
          <c:marker>
            <c:symbol val="circle"/>
            <c:size val="5"/>
            <c:spPr>
              <a:solidFill>
                <a:schemeClr val="accent4"/>
              </a:solidFill>
              <a:ln w="9525">
                <a:solidFill>
                  <a:schemeClr val="accent4"/>
                </a:solidFill>
              </a:ln>
              <a:effectLst/>
            </c:spPr>
          </c:marker>
          <c:xVal>
            <c:strRef>
              <c:f>'Water Bars Data'!$L$3:$L$43</c:f>
              <c:strCache>
                <c:ptCount val="41"/>
                <c:pt idx="0">
                  <c:v>0-0.5</c:v>
                </c:pt>
                <c:pt idx="1">
                  <c:v>.5-1</c:v>
                </c:pt>
                <c:pt idx="2">
                  <c:v>1-1.5</c:v>
                </c:pt>
                <c:pt idx="3">
                  <c:v>1.5-2</c:v>
                </c:pt>
                <c:pt idx="4">
                  <c:v>2-2.5</c:v>
                </c:pt>
                <c:pt idx="5">
                  <c:v>2.5-3</c:v>
                </c:pt>
                <c:pt idx="6">
                  <c:v>3-3.5</c:v>
                </c:pt>
                <c:pt idx="7">
                  <c:v>3.5-4</c:v>
                </c:pt>
                <c:pt idx="8">
                  <c:v>4-4.5</c:v>
                </c:pt>
                <c:pt idx="9">
                  <c:v>4.5-5</c:v>
                </c:pt>
                <c:pt idx="10">
                  <c:v>5-5.5</c:v>
                </c:pt>
                <c:pt idx="11">
                  <c:v>5.5-6</c:v>
                </c:pt>
                <c:pt idx="12">
                  <c:v>6-6.5</c:v>
                </c:pt>
                <c:pt idx="13">
                  <c:v>6.5-7</c:v>
                </c:pt>
                <c:pt idx="14">
                  <c:v>7-7.5</c:v>
                </c:pt>
                <c:pt idx="15">
                  <c:v>7.5-8</c:v>
                </c:pt>
                <c:pt idx="16">
                  <c:v>8-8.5</c:v>
                </c:pt>
                <c:pt idx="17">
                  <c:v>8.5-9</c:v>
                </c:pt>
                <c:pt idx="18">
                  <c:v>9-9.5</c:v>
                </c:pt>
                <c:pt idx="19">
                  <c:v>9.5-10</c:v>
                </c:pt>
                <c:pt idx="20">
                  <c:v>10-10.5</c:v>
                </c:pt>
                <c:pt idx="21">
                  <c:v>10.5-11</c:v>
                </c:pt>
                <c:pt idx="22">
                  <c:v>11-11.5</c:v>
                </c:pt>
                <c:pt idx="23">
                  <c:v>11.5-12</c:v>
                </c:pt>
                <c:pt idx="24">
                  <c:v>12-12.5</c:v>
                </c:pt>
                <c:pt idx="25">
                  <c:v>12.5-13</c:v>
                </c:pt>
                <c:pt idx="26">
                  <c:v>13-13.5</c:v>
                </c:pt>
                <c:pt idx="27">
                  <c:v>13.5-14</c:v>
                </c:pt>
                <c:pt idx="28">
                  <c:v>14-14.5</c:v>
                </c:pt>
                <c:pt idx="29">
                  <c:v>14.5-15</c:v>
                </c:pt>
                <c:pt idx="30">
                  <c:v>15-15.5</c:v>
                </c:pt>
                <c:pt idx="31">
                  <c:v>15.5-16</c:v>
                </c:pt>
                <c:pt idx="32">
                  <c:v>16-16.5</c:v>
                </c:pt>
                <c:pt idx="33">
                  <c:v>16.5-17</c:v>
                </c:pt>
                <c:pt idx="34">
                  <c:v>17-17.5</c:v>
                </c:pt>
                <c:pt idx="35">
                  <c:v>17.5-18</c:v>
                </c:pt>
                <c:pt idx="36">
                  <c:v>18-18.5</c:v>
                </c:pt>
                <c:pt idx="37">
                  <c:v>18.5-19</c:v>
                </c:pt>
                <c:pt idx="38">
                  <c:v>19-19.5</c:v>
                </c:pt>
                <c:pt idx="39">
                  <c:v>19.5-20</c:v>
                </c:pt>
                <c:pt idx="40">
                  <c:v>AVERAGE</c:v>
                </c:pt>
              </c:strCache>
            </c:strRef>
          </c:xVal>
          <c:yVal>
            <c:numRef>
              <c:f>'Water Bars Data'!$P$3:$P$43</c:f>
              <c:numCache>
                <c:formatCode>0.0</c:formatCode>
                <c:ptCount val="41"/>
                <c:pt idx="0">
                  <c:v>15.13096774193548</c:v>
                </c:pt>
                <c:pt idx="1">
                  <c:v>15.128233333333338</c:v>
                </c:pt>
                <c:pt idx="2">
                  <c:v>15.1387</c:v>
                </c:pt>
                <c:pt idx="3">
                  <c:v>15.154233333333334</c:v>
                </c:pt>
                <c:pt idx="4">
                  <c:v>15.156399999999998</c:v>
                </c:pt>
                <c:pt idx="5">
                  <c:v>15.140433333333332</c:v>
                </c:pt>
                <c:pt idx="6">
                  <c:v>15.121266666666667</c:v>
                </c:pt>
                <c:pt idx="7">
                  <c:v>15.111166666666664</c:v>
                </c:pt>
                <c:pt idx="8">
                  <c:v>15.102266666666669</c:v>
                </c:pt>
                <c:pt idx="9">
                  <c:v>15.087433333333331</c:v>
                </c:pt>
                <c:pt idx="10">
                  <c:v>15.069900000000001</c:v>
                </c:pt>
                <c:pt idx="11">
                  <c:v>15.071666666666665</c:v>
                </c:pt>
                <c:pt idx="12">
                  <c:v>15.059699999999999</c:v>
                </c:pt>
                <c:pt idx="13">
                  <c:v>15.059699999999999</c:v>
                </c:pt>
                <c:pt idx="14">
                  <c:v>15.039499999999999</c:v>
                </c:pt>
                <c:pt idx="15">
                  <c:v>15.019733333333331</c:v>
                </c:pt>
                <c:pt idx="16">
                  <c:v>14.981633333333336</c:v>
                </c:pt>
                <c:pt idx="17">
                  <c:v>14.945966666666669</c:v>
                </c:pt>
                <c:pt idx="18">
                  <c:v>14.888399999999995</c:v>
                </c:pt>
                <c:pt idx="19">
                  <c:v>14.871033333333331</c:v>
                </c:pt>
                <c:pt idx="20">
                  <c:v>14.8224</c:v>
                </c:pt>
                <c:pt idx="21">
                  <c:v>14.790100000000002</c:v>
                </c:pt>
                <c:pt idx="22">
                  <c:v>14.697099999999999</c:v>
                </c:pt>
                <c:pt idx="23">
                  <c:v>14.614200000000002</c:v>
                </c:pt>
                <c:pt idx="24">
                  <c:v>14.513566666666666</c:v>
                </c:pt>
                <c:pt idx="25">
                  <c:v>14.421099999999999</c:v>
                </c:pt>
                <c:pt idx="26">
                  <c:v>14.28616666666667</c:v>
                </c:pt>
                <c:pt idx="27">
                  <c:v>14.124766666666666</c:v>
                </c:pt>
                <c:pt idx="28">
                  <c:v>13.960066666666668</c:v>
                </c:pt>
                <c:pt idx="29">
                  <c:v>13.805933333333334</c:v>
                </c:pt>
                <c:pt idx="30">
                  <c:v>13.682033333333335</c:v>
                </c:pt>
                <c:pt idx="31">
                  <c:v>13.497700000000002</c:v>
                </c:pt>
                <c:pt idx="32">
                  <c:v>13.314066666666665</c:v>
                </c:pt>
                <c:pt idx="33">
                  <c:v>13.120133333333332</c:v>
                </c:pt>
                <c:pt idx="34">
                  <c:v>12.718033333333331</c:v>
                </c:pt>
                <c:pt idx="35">
                  <c:v>12.718033333333331</c:v>
                </c:pt>
                <c:pt idx="36">
                  <c:v>12.555533333333335</c:v>
                </c:pt>
                <c:pt idx="37">
                  <c:v>12.377733333333333</c:v>
                </c:pt>
                <c:pt idx="38">
                  <c:v>12.199000000000003</c:v>
                </c:pt>
                <c:pt idx="39">
                  <c:v>12.011390243902442</c:v>
                </c:pt>
                <c:pt idx="40">
                  <c:v>14.337684782979281</c:v>
                </c:pt>
              </c:numCache>
            </c:numRef>
          </c:yVal>
          <c:smooth val="0"/>
          <c:extLst>
            <c:ext xmlns:c16="http://schemas.microsoft.com/office/drawing/2014/chart" uri="{C3380CC4-5D6E-409C-BE32-E72D297353CC}">
              <c16:uniqueId val="{00000001-BF90-486D-92BC-38EF02C90B66}"/>
            </c:ext>
          </c:extLst>
        </c:ser>
        <c:ser>
          <c:idx val="4"/>
          <c:order val="2"/>
          <c:tx>
            <c:strRef>
              <c:f>'Water Bars Data'!$Q$2</c:f>
              <c:strCache>
                <c:ptCount val="1"/>
                <c:pt idx="0">
                  <c:v>Room temperature Ave. (C): TC 8</c:v>
                </c:pt>
              </c:strCache>
            </c:strRef>
          </c:tx>
          <c:spPr>
            <a:ln w="38100" cap="rnd">
              <a:noFill/>
              <a:round/>
            </a:ln>
            <a:effectLst/>
          </c:spPr>
          <c:marker>
            <c:symbol val="circle"/>
            <c:size val="5"/>
            <c:spPr>
              <a:solidFill>
                <a:schemeClr val="accent5"/>
              </a:solidFill>
              <a:ln w="9525">
                <a:solidFill>
                  <a:schemeClr val="accent5"/>
                </a:solidFill>
              </a:ln>
              <a:effectLst/>
            </c:spPr>
          </c:marker>
          <c:xVal>
            <c:strRef>
              <c:f>'Water Bars Data'!$L$3:$L$43</c:f>
              <c:strCache>
                <c:ptCount val="41"/>
                <c:pt idx="0">
                  <c:v>0-0.5</c:v>
                </c:pt>
                <c:pt idx="1">
                  <c:v>.5-1</c:v>
                </c:pt>
                <c:pt idx="2">
                  <c:v>1-1.5</c:v>
                </c:pt>
                <c:pt idx="3">
                  <c:v>1.5-2</c:v>
                </c:pt>
                <c:pt idx="4">
                  <c:v>2-2.5</c:v>
                </c:pt>
                <c:pt idx="5">
                  <c:v>2.5-3</c:v>
                </c:pt>
                <c:pt idx="6">
                  <c:v>3-3.5</c:v>
                </c:pt>
                <c:pt idx="7">
                  <c:v>3.5-4</c:v>
                </c:pt>
                <c:pt idx="8">
                  <c:v>4-4.5</c:v>
                </c:pt>
                <c:pt idx="9">
                  <c:v>4.5-5</c:v>
                </c:pt>
                <c:pt idx="10">
                  <c:v>5-5.5</c:v>
                </c:pt>
                <c:pt idx="11">
                  <c:v>5.5-6</c:v>
                </c:pt>
                <c:pt idx="12">
                  <c:v>6-6.5</c:v>
                </c:pt>
                <c:pt idx="13">
                  <c:v>6.5-7</c:v>
                </c:pt>
                <c:pt idx="14">
                  <c:v>7-7.5</c:v>
                </c:pt>
                <c:pt idx="15">
                  <c:v>7.5-8</c:v>
                </c:pt>
                <c:pt idx="16">
                  <c:v>8-8.5</c:v>
                </c:pt>
                <c:pt idx="17">
                  <c:v>8.5-9</c:v>
                </c:pt>
                <c:pt idx="18">
                  <c:v>9-9.5</c:v>
                </c:pt>
                <c:pt idx="19">
                  <c:v>9.5-10</c:v>
                </c:pt>
                <c:pt idx="20">
                  <c:v>10-10.5</c:v>
                </c:pt>
                <c:pt idx="21">
                  <c:v>10.5-11</c:v>
                </c:pt>
                <c:pt idx="22">
                  <c:v>11-11.5</c:v>
                </c:pt>
                <c:pt idx="23">
                  <c:v>11.5-12</c:v>
                </c:pt>
                <c:pt idx="24">
                  <c:v>12-12.5</c:v>
                </c:pt>
                <c:pt idx="25">
                  <c:v>12.5-13</c:v>
                </c:pt>
                <c:pt idx="26">
                  <c:v>13-13.5</c:v>
                </c:pt>
                <c:pt idx="27">
                  <c:v>13.5-14</c:v>
                </c:pt>
                <c:pt idx="28">
                  <c:v>14-14.5</c:v>
                </c:pt>
                <c:pt idx="29">
                  <c:v>14.5-15</c:v>
                </c:pt>
                <c:pt idx="30">
                  <c:v>15-15.5</c:v>
                </c:pt>
                <c:pt idx="31">
                  <c:v>15.5-16</c:v>
                </c:pt>
                <c:pt idx="32">
                  <c:v>16-16.5</c:v>
                </c:pt>
                <c:pt idx="33">
                  <c:v>16.5-17</c:v>
                </c:pt>
                <c:pt idx="34">
                  <c:v>17-17.5</c:v>
                </c:pt>
                <c:pt idx="35">
                  <c:v>17.5-18</c:v>
                </c:pt>
                <c:pt idx="36">
                  <c:v>18-18.5</c:v>
                </c:pt>
                <c:pt idx="37">
                  <c:v>18.5-19</c:v>
                </c:pt>
                <c:pt idx="38">
                  <c:v>19-19.5</c:v>
                </c:pt>
                <c:pt idx="39">
                  <c:v>19.5-20</c:v>
                </c:pt>
                <c:pt idx="40">
                  <c:v>AVERAGE</c:v>
                </c:pt>
              </c:strCache>
            </c:strRef>
          </c:xVal>
          <c:yVal>
            <c:numRef>
              <c:f>'Water Bars Data'!$Q$3:$Q$43</c:f>
              <c:numCache>
                <c:formatCode>0.0</c:formatCode>
                <c:ptCount val="41"/>
                <c:pt idx="0">
                  <c:v>13.676677419354839</c:v>
                </c:pt>
                <c:pt idx="1">
                  <c:v>13.722199999999997</c:v>
                </c:pt>
                <c:pt idx="2">
                  <c:v>13.698266666666663</c:v>
                </c:pt>
                <c:pt idx="3">
                  <c:v>13.878266666666669</c:v>
                </c:pt>
                <c:pt idx="4">
                  <c:v>13.974366666666672</c:v>
                </c:pt>
                <c:pt idx="5">
                  <c:v>13.920300000000001</c:v>
                </c:pt>
                <c:pt idx="6">
                  <c:v>13.91823333333333</c:v>
                </c:pt>
                <c:pt idx="7">
                  <c:v>13.905833333333332</c:v>
                </c:pt>
                <c:pt idx="8">
                  <c:v>13.8843</c:v>
                </c:pt>
                <c:pt idx="9">
                  <c:v>14.087166666666667</c:v>
                </c:pt>
                <c:pt idx="10">
                  <c:v>14.162366666666662</c:v>
                </c:pt>
                <c:pt idx="11">
                  <c:v>14.0504</c:v>
                </c:pt>
                <c:pt idx="12">
                  <c:v>13.959700000000002</c:v>
                </c:pt>
                <c:pt idx="13">
                  <c:v>13.959700000000002</c:v>
                </c:pt>
                <c:pt idx="14">
                  <c:v>13.984766666666667</c:v>
                </c:pt>
                <c:pt idx="15">
                  <c:v>14.001066666666668</c:v>
                </c:pt>
                <c:pt idx="16">
                  <c:v>14.076966666666666</c:v>
                </c:pt>
                <c:pt idx="17">
                  <c:v>14.115433333333335</c:v>
                </c:pt>
                <c:pt idx="18">
                  <c:v>14.051566666666668</c:v>
                </c:pt>
                <c:pt idx="19">
                  <c:v>14.025366666666667</c:v>
                </c:pt>
                <c:pt idx="20">
                  <c:v>13.996200000000004</c:v>
                </c:pt>
                <c:pt idx="21">
                  <c:v>14.043733333333336</c:v>
                </c:pt>
                <c:pt idx="22">
                  <c:v>13.959033333333336</c:v>
                </c:pt>
                <c:pt idx="23">
                  <c:v>13.923433333333332</c:v>
                </c:pt>
                <c:pt idx="24">
                  <c:v>13.972466666666667</c:v>
                </c:pt>
                <c:pt idx="25">
                  <c:v>14.06423333333333</c:v>
                </c:pt>
                <c:pt idx="26">
                  <c:v>15.91573333333333</c:v>
                </c:pt>
                <c:pt idx="27">
                  <c:v>14.717466666666665</c:v>
                </c:pt>
                <c:pt idx="28">
                  <c:v>14.315466666666664</c:v>
                </c:pt>
                <c:pt idx="29">
                  <c:v>14.1449</c:v>
                </c:pt>
                <c:pt idx="30">
                  <c:v>14.070033333333335</c:v>
                </c:pt>
                <c:pt idx="31">
                  <c:v>14.101466666666669</c:v>
                </c:pt>
                <c:pt idx="32">
                  <c:v>14.135500000000004</c:v>
                </c:pt>
                <c:pt idx="33">
                  <c:v>14.17353333333333</c:v>
                </c:pt>
                <c:pt idx="34">
                  <c:v>14.188166666666664</c:v>
                </c:pt>
                <c:pt idx="35">
                  <c:v>14.188166666666664</c:v>
                </c:pt>
                <c:pt idx="36">
                  <c:v>14.131</c:v>
                </c:pt>
                <c:pt idx="37">
                  <c:v>14.113633333333333</c:v>
                </c:pt>
                <c:pt idx="38">
                  <c:v>14.177600000000002</c:v>
                </c:pt>
                <c:pt idx="39">
                  <c:v>14.183804878048782</c:v>
                </c:pt>
                <c:pt idx="40">
                  <c:v>14.089212890768428</c:v>
                </c:pt>
              </c:numCache>
            </c:numRef>
          </c:yVal>
          <c:smooth val="0"/>
          <c:extLst>
            <c:ext xmlns:c16="http://schemas.microsoft.com/office/drawing/2014/chart" uri="{C3380CC4-5D6E-409C-BE32-E72D297353CC}">
              <c16:uniqueId val="{00000002-BF90-486D-92BC-38EF02C90B66}"/>
            </c:ext>
          </c:extLst>
        </c:ser>
        <c:ser>
          <c:idx val="5"/>
          <c:order val="3"/>
          <c:tx>
            <c:strRef>
              <c:f>'Water Bars Data'!$R$2</c:f>
              <c:strCache>
                <c:ptCount val="1"/>
                <c:pt idx="0">
                  <c:v>Outlet 1 Ave. (C): TC 7</c:v>
                </c:pt>
              </c:strCache>
            </c:strRef>
          </c:tx>
          <c:spPr>
            <a:ln w="38100" cap="rnd">
              <a:noFill/>
              <a:round/>
            </a:ln>
            <a:effectLst/>
          </c:spPr>
          <c:marker>
            <c:symbol val="circle"/>
            <c:size val="5"/>
            <c:spPr>
              <a:solidFill>
                <a:schemeClr val="accent6"/>
              </a:solidFill>
              <a:ln w="9525">
                <a:solidFill>
                  <a:schemeClr val="accent6"/>
                </a:solidFill>
              </a:ln>
              <a:effectLst/>
            </c:spPr>
          </c:marker>
          <c:xVal>
            <c:strRef>
              <c:f>'Water Bars Data'!$L$3:$L$43</c:f>
              <c:strCache>
                <c:ptCount val="41"/>
                <c:pt idx="0">
                  <c:v>0-0.5</c:v>
                </c:pt>
                <c:pt idx="1">
                  <c:v>.5-1</c:v>
                </c:pt>
                <c:pt idx="2">
                  <c:v>1-1.5</c:v>
                </c:pt>
                <c:pt idx="3">
                  <c:v>1.5-2</c:v>
                </c:pt>
                <c:pt idx="4">
                  <c:v>2-2.5</c:v>
                </c:pt>
                <c:pt idx="5">
                  <c:v>2.5-3</c:v>
                </c:pt>
                <c:pt idx="6">
                  <c:v>3-3.5</c:v>
                </c:pt>
                <c:pt idx="7">
                  <c:v>3.5-4</c:v>
                </c:pt>
                <c:pt idx="8">
                  <c:v>4-4.5</c:v>
                </c:pt>
                <c:pt idx="9">
                  <c:v>4.5-5</c:v>
                </c:pt>
                <c:pt idx="10">
                  <c:v>5-5.5</c:v>
                </c:pt>
                <c:pt idx="11">
                  <c:v>5.5-6</c:v>
                </c:pt>
                <c:pt idx="12">
                  <c:v>6-6.5</c:v>
                </c:pt>
                <c:pt idx="13">
                  <c:v>6.5-7</c:v>
                </c:pt>
                <c:pt idx="14">
                  <c:v>7-7.5</c:v>
                </c:pt>
                <c:pt idx="15">
                  <c:v>7.5-8</c:v>
                </c:pt>
                <c:pt idx="16">
                  <c:v>8-8.5</c:v>
                </c:pt>
                <c:pt idx="17">
                  <c:v>8.5-9</c:v>
                </c:pt>
                <c:pt idx="18">
                  <c:v>9-9.5</c:v>
                </c:pt>
                <c:pt idx="19">
                  <c:v>9.5-10</c:v>
                </c:pt>
                <c:pt idx="20">
                  <c:v>10-10.5</c:v>
                </c:pt>
                <c:pt idx="21">
                  <c:v>10.5-11</c:v>
                </c:pt>
                <c:pt idx="22">
                  <c:v>11-11.5</c:v>
                </c:pt>
                <c:pt idx="23">
                  <c:v>11.5-12</c:v>
                </c:pt>
                <c:pt idx="24">
                  <c:v>12-12.5</c:v>
                </c:pt>
                <c:pt idx="25">
                  <c:v>12.5-13</c:v>
                </c:pt>
                <c:pt idx="26">
                  <c:v>13-13.5</c:v>
                </c:pt>
                <c:pt idx="27">
                  <c:v>13.5-14</c:v>
                </c:pt>
                <c:pt idx="28">
                  <c:v>14-14.5</c:v>
                </c:pt>
                <c:pt idx="29">
                  <c:v>14.5-15</c:v>
                </c:pt>
                <c:pt idx="30">
                  <c:v>15-15.5</c:v>
                </c:pt>
                <c:pt idx="31">
                  <c:v>15.5-16</c:v>
                </c:pt>
                <c:pt idx="32">
                  <c:v>16-16.5</c:v>
                </c:pt>
                <c:pt idx="33">
                  <c:v>16.5-17</c:v>
                </c:pt>
                <c:pt idx="34">
                  <c:v>17-17.5</c:v>
                </c:pt>
                <c:pt idx="35">
                  <c:v>17.5-18</c:v>
                </c:pt>
                <c:pt idx="36">
                  <c:v>18-18.5</c:v>
                </c:pt>
                <c:pt idx="37">
                  <c:v>18.5-19</c:v>
                </c:pt>
                <c:pt idx="38">
                  <c:v>19-19.5</c:v>
                </c:pt>
                <c:pt idx="39">
                  <c:v>19.5-20</c:v>
                </c:pt>
                <c:pt idx="40">
                  <c:v>AVERAGE</c:v>
                </c:pt>
              </c:strCache>
            </c:strRef>
          </c:xVal>
          <c:yVal>
            <c:numRef>
              <c:f>'Water Bars Data'!$R$3:$R$43</c:f>
              <c:numCache>
                <c:formatCode>0.0</c:formatCode>
                <c:ptCount val="41"/>
                <c:pt idx="0">
                  <c:v>14.389354838709679</c:v>
                </c:pt>
                <c:pt idx="1">
                  <c:v>14.3979</c:v>
                </c:pt>
                <c:pt idx="2">
                  <c:v>14.408133333333335</c:v>
                </c:pt>
                <c:pt idx="3">
                  <c:v>14.43186666666667</c:v>
                </c:pt>
                <c:pt idx="4">
                  <c:v>14.446866666666667</c:v>
                </c:pt>
                <c:pt idx="5">
                  <c:v>14.432199999999998</c:v>
                </c:pt>
                <c:pt idx="6">
                  <c:v>14.391266666666665</c:v>
                </c:pt>
                <c:pt idx="7">
                  <c:v>14.369033333333334</c:v>
                </c:pt>
                <c:pt idx="8">
                  <c:v>14.341033333333334</c:v>
                </c:pt>
                <c:pt idx="9">
                  <c:v>14.322699999999999</c:v>
                </c:pt>
                <c:pt idx="10">
                  <c:v>14.319533333333332</c:v>
                </c:pt>
                <c:pt idx="11">
                  <c:v>14.331066666666667</c:v>
                </c:pt>
                <c:pt idx="12">
                  <c:v>14.346233333333334</c:v>
                </c:pt>
                <c:pt idx="13">
                  <c:v>14.346233333333334</c:v>
                </c:pt>
                <c:pt idx="14">
                  <c:v>14.331833333333334</c:v>
                </c:pt>
                <c:pt idx="15">
                  <c:v>14.305866666666667</c:v>
                </c:pt>
                <c:pt idx="16">
                  <c:v>14.253099999999998</c:v>
                </c:pt>
                <c:pt idx="17">
                  <c:v>14.208366666666668</c:v>
                </c:pt>
                <c:pt idx="18">
                  <c:v>14.15366666666667</c:v>
                </c:pt>
                <c:pt idx="19">
                  <c:v>14.131633333333331</c:v>
                </c:pt>
                <c:pt idx="20">
                  <c:v>14.078366666666669</c:v>
                </c:pt>
                <c:pt idx="21">
                  <c:v>14.025633333333335</c:v>
                </c:pt>
                <c:pt idx="22">
                  <c:v>13.929233333333336</c:v>
                </c:pt>
                <c:pt idx="23">
                  <c:v>13.855733333333331</c:v>
                </c:pt>
                <c:pt idx="24">
                  <c:v>13.765033333333333</c:v>
                </c:pt>
                <c:pt idx="25">
                  <c:v>13.685066666666666</c:v>
                </c:pt>
                <c:pt idx="26">
                  <c:v>13.568033333333336</c:v>
                </c:pt>
                <c:pt idx="27">
                  <c:v>13.446866666666663</c:v>
                </c:pt>
                <c:pt idx="28">
                  <c:v>13.349733333333335</c:v>
                </c:pt>
                <c:pt idx="29">
                  <c:v>13.223833333333335</c:v>
                </c:pt>
                <c:pt idx="30">
                  <c:v>13.121433333333334</c:v>
                </c:pt>
                <c:pt idx="31">
                  <c:v>12.9984</c:v>
                </c:pt>
                <c:pt idx="32">
                  <c:v>12.891033333333333</c:v>
                </c:pt>
                <c:pt idx="33">
                  <c:v>12.798800000000002</c:v>
                </c:pt>
                <c:pt idx="34">
                  <c:v>12.495100000000001</c:v>
                </c:pt>
                <c:pt idx="35">
                  <c:v>12.495100000000001</c:v>
                </c:pt>
                <c:pt idx="36">
                  <c:v>12.360133333333332</c:v>
                </c:pt>
                <c:pt idx="37">
                  <c:v>12.216033333333337</c:v>
                </c:pt>
                <c:pt idx="38">
                  <c:v>12.056000000000001</c:v>
                </c:pt>
                <c:pt idx="39">
                  <c:v>11.854024390243904</c:v>
                </c:pt>
                <c:pt idx="40">
                  <c:v>13.721786980723845</c:v>
                </c:pt>
              </c:numCache>
            </c:numRef>
          </c:yVal>
          <c:smooth val="0"/>
          <c:extLst>
            <c:ext xmlns:c16="http://schemas.microsoft.com/office/drawing/2014/chart" uri="{C3380CC4-5D6E-409C-BE32-E72D297353CC}">
              <c16:uniqueId val="{00000003-BF90-486D-92BC-38EF02C90B66}"/>
            </c:ext>
          </c:extLst>
        </c:ser>
        <c:ser>
          <c:idx val="6"/>
          <c:order val="4"/>
          <c:tx>
            <c:strRef>
              <c:f>'Water Bars Data'!$S$2</c:f>
              <c:strCache>
                <c:ptCount val="1"/>
                <c:pt idx="0">
                  <c:v>Outlet 3 Ave. (C): TC 6</c:v>
                </c:pt>
              </c:strCache>
            </c:strRef>
          </c:tx>
          <c:spPr>
            <a:ln w="38100" cap="rnd">
              <a:noFill/>
              <a:round/>
            </a:ln>
            <a:effectLst/>
          </c:spPr>
          <c:marker>
            <c:symbol val="circle"/>
            <c:size val="5"/>
            <c:spPr>
              <a:solidFill>
                <a:schemeClr val="accent1">
                  <a:lumMod val="60000"/>
                </a:schemeClr>
              </a:solidFill>
              <a:ln w="9525">
                <a:solidFill>
                  <a:schemeClr val="accent1">
                    <a:lumMod val="60000"/>
                  </a:schemeClr>
                </a:solidFill>
              </a:ln>
              <a:effectLst/>
            </c:spPr>
          </c:marker>
          <c:xVal>
            <c:strRef>
              <c:f>'Water Bars Data'!$L$3:$L$43</c:f>
              <c:strCache>
                <c:ptCount val="41"/>
                <c:pt idx="0">
                  <c:v>0-0.5</c:v>
                </c:pt>
                <c:pt idx="1">
                  <c:v>.5-1</c:v>
                </c:pt>
                <c:pt idx="2">
                  <c:v>1-1.5</c:v>
                </c:pt>
                <c:pt idx="3">
                  <c:v>1.5-2</c:v>
                </c:pt>
                <c:pt idx="4">
                  <c:v>2-2.5</c:v>
                </c:pt>
                <c:pt idx="5">
                  <c:v>2.5-3</c:v>
                </c:pt>
                <c:pt idx="6">
                  <c:v>3-3.5</c:v>
                </c:pt>
                <c:pt idx="7">
                  <c:v>3.5-4</c:v>
                </c:pt>
                <c:pt idx="8">
                  <c:v>4-4.5</c:v>
                </c:pt>
                <c:pt idx="9">
                  <c:v>4.5-5</c:v>
                </c:pt>
                <c:pt idx="10">
                  <c:v>5-5.5</c:v>
                </c:pt>
                <c:pt idx="11">
                  <c:v>5.5-6</c:v>
                </c:pt>
                <c:pt idx="12">
                  <c:v>6-6.5</c:v>
                </c:pt>
                <c:pt idx="13">
                  <c:v>6.5-7</c:v>
                </c:pt>
                <c:pt idx="14">
                  <c:v>7-7.5</c:v>
                </c:pt>
                <c:pt idx="15">
                  <c:v>7.5-8</c:v>
                </c:pt>
                <c:pt idx="16">
                  <c:v>8-8.5</c:v>
                </c:pt>
                <c:pt idx="17">
                  <c:v>8.5-9</c:v>
                </c:pt>
                <c:pt idx="18">
                  <c:v>9-9.5</c:v>
                </c:pt>
                <c:pt idx="19">
                  <c:v>9.5-10</c:v>
                </c:pt>
                <c:pt idx="20">
                  <c:v>10-10.5</c:v>
                </c:pt>
                <c:pt idx="21">
                  <c:v>10.5-11</c:v>
                </c:pt>
                <c:pt idx="22">
                  <c:v>11-11.5</c:v>
                </c:pt>
                <c:pt idx="23">
                  <c:v>11.5-12</c:v>
                </c:pt>
                <c:pt idx="24">
                  <c:v>12-12.5</c:v>
                </c:pt>
                <c:pt idx="25">
                  <c:v>12.5-13</c:v>
                </c:pt>
                <c:pt idx="26">
                  <c:v>13-13.5</c:v>
                </c:pt>
                <c:pt idx="27">
                  <c:v>13.5-14</c:v>
                </c:pt>
                <c:pt idx="28">
                  <c:v>14-14.5</c:v>
                </c:pt>
                <c:pt idx="29">
                  <c:v>14.5-15</c:v>
                </c:pt>
                <c:pt idx="30">
                  <c:v>15-15.5</c:v>
                </c:pt>
                <c:pt idx="31">
                  <c:v>15.5-16</c:v>
                </c:pt>
                <c:pt idx="32">
                  <c:v>16-16.5</c:v>
                </c:pt>
                <c:pt idx="33">
                  <c:v>16.5-17</c:v>
                </c:pt>
                <c:pt idx="34">
                  <c:v>17-17.5</c:v>
                </c:pt>
                <c:pt idx="35">
                  <c:v>17.5-18</c:v>
                </c:pt>
                <c:pt idx="36">
                  <c:v>18-18.5</c:v>
                </c:pt>
                <c:pt idx="37">
                  <c:v>18.5-19</c:v>
                </c:pt>
                <c:pt idx="38">
                  <c:v>19-19.5</c:v>
                </c:pt>
                <c:pt idx="39">
                  <c:v>19.5-20</c:v>
                </c:pt>
                <c:pt idx="40">
                  <c:v>AVERAGE</c:v>
                </c:pt>
              </c:strCache>
            </c:strRef>
          </c:xVal>
          <c:yVal>
            <c:numRef>
              <c:f>'Water Bars Data'!$S$3:$S$43</c:f>
              <c:numCache>
                <c:formatCode>0.0</c:formatCode>
                <c:ptCount val="41"/>
                <c:pt idx="0">
                  <c:v>14.303645161290319</c:v>
                </c:pt>
                <c:pt idx="1">
                  <c:v>14.318100000000003</c:v>
                </c:pt>
                <c:pt idx="2">
                  <c:v>14.312633333333334</c:v>
                </c:pt>
                <c:pt idx="3">
                  <c:v>14.341799999999997</c:v>
                </c:pt>
                <c:pt idx="4">
                  <c:v>14.360500000000002</c:v>
                </c:pt>
                <c:pt idx="5">
                  <c:v>14.345233333333331</c:v>
                </c:pt>
                <c:pt idx="6">
                  <c:v>14.298466666666672</c:v>
                </c:pt>
                <c:pt idx="7">
                  <c:v>14.277100000000001</c:v>
                </c:pt>
                <c:pt idx="8">
                  <c:v>14.256300000000003</c:v>
                </c:pt>
                <c:pt idx="9">
                  <c:v>14.248666666666663</c:v>
                </c:pt>
                <c:pt idx="10">
                  <c:v>14.242366666666667</c:v>
                </c:pt>
                <c:pt idx="11">
                  <c:v>14.256533333333335</c:v>
                </c:pt>
                <c:pt idx="12">
                  <c:v>14.259400000000001</c:v>
                </c:pt>
                <c:pt idx="13">
                  <c:v>14.259400000000001</c:v>
                </c:pt>
                <c:pt idx="14">
                  <c:v>14.242799999999999</c:v>
                </c:pt>
                <c:pt idx="15">
                  <c:v>14.212766666666665</c:v>
                </c:pt>
                <c:pt idx="16">
                  <c:v>14.148666666666665</c:v>
                </c:pt>
                <c:pt idx="17">
                  <c:v>14.101899999999999</c:v>
                </c:pt>
                <c:pt idx="18">
                  <c:v>14.027999999999999</c:v>
                </c:pt>
                <c:pt idx="19">
                  <c:v>14.001999999999999</c:v>
                </c:pt>
                <c:pt idx="20">
                  <c:v>13.941066666666666</c:v>
                </c:pt>
                <c:pt idx="21">
                  <c:v>13.891799999999998</c:v>
                </c:pt>
                <c:pt idx="22">
                  <c:v>13.800000000000002</c:v>
                </c:pt>
                <c:pt idx="23">
                  <c:v>13.708333333333337</c:v>
                </c:pt>
                <c:pt idx="24">
                  <c:v>13.609633333333333</c:v>
                </c:pt>
                <c:pt idx="25">
                  <c:v>13.512666666666666</c:v>
                </c:pt>
                <c:pt idx="26">
                  <c:v>13.396900000000004</c:v>
                </c:pt>
                <c:pt idx="27">
                  <c:v>13.272366666666667</c:v>
                </c:pt>
                <c:pt idx="28">
                  <c:v>13.160466666666672</c:v>
                </c:pt>
                <c:pt idx="29">
                  <c:v>13.016233333333336</c:v>
                </c:pt>
                <c:pt idx="30">
                  <c:v>12.879200000000001</c:v>
                </c:pt>
                <c:pt idx="31">
                  <c:v>12.734233333333338</c:v>
                </c:pt>
                <c:pt idx="32">
                  <c:v>12.599666666666668</c:v>
                </c:pt>
                <c:pt idx="33">
                  <c:v>12.461300000000005</c:v>
                </c:pt>
                <c:pt idx="34">
                  <c:v>12.157733333333333</c:v>
                </c:pt>
                <c:pt idx="35">
                  <c:v>12.157733333333333</c:v>
                </c:pt>
                <c:pt idx="36">
                  <c:v>12.015966666666666</c:v>
                </c:pt>
                <c:pt idx="37">
                  <c:v>11.877666666666666</c:v>
                </c:pt>
                <c:pt idx="38">
                  <c:v>11.7295</c:v>
                </c:pt>
                <c:pt idx="39">
                  <c:v>11.563146341463415</c:v>
                </c:pt>
                <c:pt idx="40">
                  <c:v>13.557547287568841</c:v>
                </c:pt>
              </c:numCache>
            </c:numRef>
          </c:yVal>
          <c:smooth val="0"/>
          <c:extLst>
            <c:ext xmlns:c16="http://schemas.microsoft.com/office/drawing/2014/chart" uri="{C3380CC4-5D6E-409C-BE32-E72D297353CC}">
              <c16:uniqueId val="{00000004-BF90-486D-92BC-38EF02C90B66}"/>
            </c:ext>
          </c:extLst>
        </c:ser>
        <c:dLbls>
          <c:showLegendKey val="0"/>
          <c:showVal val="0"/>
          <c:showCatName val="0"/>
          <c:showSerName val="0"/>
          <c:showPercent val="0"/>
          <c:showBubbleSize val="0"/>
        </c:dLbls>
        <c:axId val="38559552"/>
        <c:axId val="38558112"/>
      </c:scatterChart>
      <c:valAx>
        <c:axId val="38559552"/>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s-CL"/>
                  <a:t>Time in Minutes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8558112"/>
        <c:crosses val="autoZero"/>
        <c:crossBetween val="midCat"/>
      </c:valAx>
      <c:valAx>
        <c:axId val="38558112"/>
        <c:scaling>
          <c:orientation val="minMax"/>
          <c:min val="10.5"/>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s-CL"/>
                  <a:t>Temperature</a:t>
                </a:r>
                <a:r>
                  <a:rPr lang="es-CL" baseline="0"/>
                  <a:t> (*C)</a:t>
                </a:r>
                <a:endParaRPr lang="es-CL"/>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8559552"/>
        <c:crosses val="autoZero"/>
        <c:crossBetween val="midCat"/>
        <c:majorUnit val="0.5"/>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s-CL" err="1"/>
              <a:t>Glycol</a:t>
            </a:r>
            <a:r>
              <a:rPr lang="es-CL" baseline="0"/>
              <a:t> </a:t>
            </a:r>
            <a:r>
              <a:rPr lang="es-CL" baseline="0" err="1"/>
              <a:t>Temps</a:t>
            </a:r>
            <a:endParaRPr lang="es-CL"/>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lineMarker"/>
        <c:varyColors val="0"/>
        <c:ser>
          <c:idx val="0"/>
          <c:order val="0"/>
          <c:tx>
            <c:strRef>
              <c:f>'Water Bars Data'!$M$2</c:f>
              <c:strCache>
                <c:ptCount val="1"/>
                <c:pt idx="0">
                  <c:v>Outlet Flow Temp Ave. (C): Shrouded 8</c:v>
                </c:pt>
              </c:strCache>
            </c:strRef>
          </c:tx>
          <c:spPr>
            <a:ln w="38100" cap="rnd">
              <a:noFill/>
              <a:round/>
            </a:ln>
            <a:effectLst/>
          </c:spPr>
          <c:marker>
            <c:symbol val="circle"/>
            <c:size val="5"/>
            <c:spPr>
              <a:solidFill>
                <a:schemeClr val="accent1"/>
              </a:solidFill>
              <a:ln w="9525">
                <a:solidFill>
                  <a:schemeClr val="accent1"/>
                </a:solidFill>
              </a:ln>
              <a:effectLst/>
            </c:spPr>
          </c:marker>
          <c:xVal>
            <c:strRef>
              <c:f>'Water Bars Data'!$L$3:$L$42</c:f>
              <c:strCache>
                <c:ptCount val="40"/>
                <c:pt idx="0">
                  <c:v>0-0.5</c:v>
                </c:pt>
                <c:pt idx="1">
                  <c:v>.5-1</c:v>
                </c:pt>
                <c:pt idx="2">
                  <c:v>1-1.5</c:v>
                </c:pt>
                <c:pt idx="3">
                  <c:v>1.5-2</c:v>
                </c:pt>
                <c:pt idx="4">
                  <c:v>2-2.5</c:v>
                </c:pt>
                <c:pt idx="5">
                  <c:v>2.5-3</c:v>
                </c:pt>
                <c:pt idx="6">
                  <c:v>3-3.5</c:v>
                </c:pt>
                <c:pt idx="7">
                  <c:v>3.5-4</c:v>
                </c:pt>
                <c:pt idx="8">
                  <c:v>4-4.5</c:v>
                </c:pt>
                <c:pt idx="9">
                  <c:v>4.5-5</c:v>
                </c:pt>
                <c:pt idx="10">
                  <c:v>5-5.5</c:v>
                </c:pt>
                <c:pt idx="11">
                  <c:v>5.5-6</c:v>
                </c:pt>
                <c:pt idx="12">
                  <c:v>6-6.5</c:v>
                </c:pt>
                <c:pt idx="13">
                  <c:v>6.5-7</c:v>
                </c:pt>
                <c:pt idx="14">
                  <c:v>7-7.5</c:v>
                </c:pt>
                <c:pt idx="15">
                  <c:v>7.5-8</c:v>
                </c:pt>
                <c:pt idx="16">
                  <c:v>8-8.5</c:v>
                </c:pt>
                <c:pt idx="17">
                  <c:v>8.5-9</c:v>
                </c:pt>
                <c:pt idx="18">
                  <c:v>9-9.5</c:v>
                </c:pt>
                <c:pt idx="19">
                  <c:v>9.5-10</c:v>
                </c:pt>
                <c:pt idx="20">
                  <c:v>10-10.5</c:v>
                </c:pt>
                <c:pt idx="21">
                  <c:v>10.5-11</c:v>
                </c:pt>
                <c:pt idx="22">
                  <c:v>11-11.5</c:v>
                </c:pt>
                <c:pt idx="23">
                  <c:v>11.5-12</c:v>
                </c:pt>
                <c:pt idx="24">
                  <c:v>12-12.5</c:v>
                </c:pt>
                <c:pt idx="25">
                  <c:v>12.5-13</c:v>
                </c:pt>
                <c:pt idx="26">
                  <c:v>13-13.5</c:v>
                </c:pt>
                <c:pt idx="27">
                  <c:v>13.5-14</c:v>
                </c:pt>
                <c:pt idx="28">
                  <c:v>14-14.5</c:v>
                </c:pt>
                <c:pt idx="29">
                  <c:v>14.5-15</c:v>
                </c:pt>
                <c:pt idx="30">
                  <c:v>15-15.5</c:v>
                </c:pt>
                <c:pt idx="31">
                  <c:v>15.5-16</c:v>
                </c:pt>
                <c:pt idx="32">
                  <c:v>16-16.5</c:v>
                </c:pt>
                <c:pt idx="33">
                  <c:v>16.5-17</c:v>
                </c:pt>
                <c:pt idx="34">
                  <c:v>17-17.5</c:v>
                </c:pt>
                <c:pt idx="35">
                  <c:v>17.5-18</c:v>
                </c:pt>
                <c:pt idx="36">
                  <c:v>18-18.5</c:v>
                </c:pt>
                <c:pt idx="37">
                  <c:v>18.5-19</c:v>
                </c:pt>
                <c:pt idx="38">
                  <c:v>19-19.5</c:v>
                </c:pt>
                <c:pt idx="39">
                  <c:v>19.5-20</c:v>
                </c:pt>
              </c:strCache>
            </c:strRef>
          </c:xVal>
          <c:yVal>
            <c:numRef>
              <c:f>'Water Bars Data'!$M$3:$M$42</c:f>
              <c:numCache>
                <c:formatCode>0.0</c:formatCode>
                <c:ptCount val="40"/>
                <c:pt idx="0">
                  <c:v>12.946032258064516</c:v>
                </c:pt>
                <c:pt idx="1">
                  <c:v>12.705500000000001</c:v>
                </c:pt>
                <c:pt idx="2">
                  <c:v>12.7545</c:v>
                </c:pt>
                <c:pt idx="3">
                  <c:v>12.7438</c:v>
                </c:pt>
                <c:pt idx="4">
                  <c:v>12.708466666666665</c:v>
                </c:pt>
                <c:pt idx="5">
                  <c:v>12.697599999999998</c:v>
                </c:pt>
                <c:pt idx="6">
                  <c:v>12.617499999999998</c:v>
                </c:pt>
                <c:pt idx="7">
                  <c:v>12.423699999999998</c:v>
                </c:pt>
                <c:pt idx="8">
                  <c:v>11.963866666666666</c:v>
                </c:pt>
                <c:pt idx="9">
                  <c:v>11.176366666666665</c:v>
                </c:pt>
                <c:pt idx="10">
                  <c:v>10.207333333333334</c:v>
                </c:pt>
                <c:pt idx="11" formatCode="0.00">
                  <c:v>9.061066666666667</c:v>
                </c:pt>
                <c:pt idx="12" formatCode="0.00">
                  <c:v>7.0638000000000014</c:v>
                </c:pt>
                <c:pt idx="13" formatCode="0.00">
                  <c:v>7.0638000000000014</c:v>
                </c:pt>
                <c:pt idx="14" formatCode="0.00">
                  <c:v>6.1462666666666657</c:v>
                </c:pt>
                <c:pt idx="15" formatCode="0.00">
                  <c:v>5.2581666666666678</c:v>
                </c:pt>
                <c:pt idx="16" formatCode="0.00">
                  <c:v>4.2718666666666669</c:v>
                </c:pt>
                <c:pt idx="17" formatCode="0.00">
                  <c:v>3.3657999999999997</c:v>
                </c:pt>
                <c:pt idx="18" formatCode="0.00">
                  <c:v>2.5655333333333328</c:v>
                </c:pt>
                <c:pt idx="19" formatCode="0.00">
                  <c:v>1.6931333333333336</c:v>
                </c:pt>
                <c:pt idx="20" formatCode="0.00">
                  <c:v>0.84343333333333337</c:v>
                </c:pt>
                <c:pt idx="21" formatCode="0.00">
                  <c:v>8.0999999999999579E-3</c:v>
                </c:pt>
                <c:pt idx="22" formatCode="0.00">
                  <c:v>-0.82926666666666649</c:v>
                </c:pt>
                <c:pt idx="23" formatCode="0.00">
                  <c:v>-1.6024666666666663</c:v>
                </c:pt>
                <c:pt idx="24" formatCode="0.00">
                  <c:v>-2.3488333333333338</c:v>
                </c:pt>
                <c:pt idx="25" formatCode="0.00">
                  <c:v>-3.0489666666666664</c:v>
                </c:pt>
                <c:pt idx="26" formatCode="0.00">
                  <c:v>-3.7443333333333331</c:v>
                </c:pt>
                <c:pt idx="27" formatCode="0.00">
                  <c:v>-4.4315333333333333</c:v>
                </c:pt>
                <c:pt idx="28" formatCode="0.00">
                  <c:v>-5.0461</c:v>
                </c:pt>
                <c:pt idx="29" formatCode="0.00">
                  <c:v>-5.6272666666666673</c:v>
                </c:pt>
                <c:pt idx="30" formatCode="0.00">
                  <c:v>-6.1816999999999984</c:v>
                </c:pt>
                <c:pt idx="31" formatCode="0.00">
                  <c:v>-6.7157333333333336</c:v>
                </c:pt>
                <c:pt idx="32" formatCode="0.00">
                  <c:v>-7.2273666666666676</c:v>
                </c:pt>
                <c:pt idx="33" formatCode="0.00">
                  <c:v>-7.691533333333334</c:v>
                </c:pt>
                <c:pt idx="34" formatCode="0.00">
                  <c:v>-8.5144000000000002</c:v>
                </c:pt>
                <c:pt idx="35" formatCode="0.00">
                  <c:v>-8.5144000000000002</c:v>
                </c:pt>
                <c:pt idx="36" formatCode="0.00">
                  <c:v>-8.8976333333333351</c:v>
                </c:pt>
                <c:pt idx="37" formatCode="0.00">
                  <c:v>-9.2603333333333353</c:v>
                </c:pt>
                <c:pt idx="38" formatCode="0.00">
                  <c:v>-9.5770666666666635</c:v>
                </c:pt>
                <c:pt idx="39" formatCode="0.00">
                  <c:v>-9.9075121951219511</c:v>
                </c:pt>
              </c:numCache>
            </c:numRef>
          </c:yVal>
          <c:smooth val="0"/>
          <c:extLst>
            <c:ext xmlns:c16="http://schemas.microsoft.com/office/drawing/2014/chart" uri="{C3380CC4-5D6E-409C-BE32-E72D297353CC}">
              <c16:uniqueId val="{00000000-A2CD-4BA5-8B0F-D4E724CD78A5}"/>
            </c:ext>
          </c:extLst>
        </c:ser>
        <c:ser>
          <c:idx val="1"/>
          <c:order val="1"/>
          <c:tx>
            <c:strRef>
              <c:f>'Water Bars Data'!$N$2</c:f>
              <c:strCache>
                <c:ptCount val="1"/>
                <c:pt idx="0">
                  <c:v>Inlet Flow Temp Ave. (C): Shrouded 7</c:v>
                </c:pt>
              </c:strCache>
            </c:strRef>
          </c:tx>
          <c:spPr>
            <a:ln w="38100" cap="rnd">
              <a:noFill/>
              <a:round/>
            </a:ln>
            <a:effectLst/>
          </c:spPr>
          <c:marker>
            <c:symbol val="circle"/>
            <c:size val="5"/>
            <c:spPr>
              <a:solidFill>
                <a:schemeClr val="accent2"/>
              </a:solidFill>
              <a:ln w="9525">
                <a:solidFill>
                  <a:schemeClr val="accent2"/>
                </a:solidFill>
              </a:ln>
              <a:effectLst/>
            </c:spPr>
          </c:marker>
          <c:xVal>
            <c:strRef>
              <c:f>'Water Bars Data'!$L$3:$L$42</c:f>
              <c:strCache>
                <c:ptCount val="40"/>
                <c:pt idx="0">
                  <c:v>0-0.5</c:v>
                </c:pt>
                <c:pt idx="1">
                  <c:v>.5-1</c:v>
                </c:pt>
                <c:pt idx="2">
                  <c:v>1-1.5</c:v>
                </c:pt>
                <c:pt idx="3">
                  <c:v>1.5-2</c:v>
                </c:pt>
                <c:pt idx="4">
                  <c:v>2-2.5</c:v>
                </c:pt>
                <c:pt idx="5">
                  <c:v>2.5-3</c:v>
                </c:pt>
                <c:pt idx="6">
                  <c:v>3-3.5</c:v>
                </c:pt>
                <c:pt idx="7">
                  <c:v>3.5-4</c:v>
                </c:pt>
                <c:pt idx="8">
                  <c:v>4-4.5</c:v>
                </c:pt>
                <c:pt idx="9">
                  <c:v>4.5-5</c:v>
                </c:pt>
                <c:pt idx="10">
                  <c:v>5-5.5</c:v>
                </c:pt>
                <c:pt idx="11">
                  <c:v>5.5-6</c:v>
                </c:pt>
                <c:pt idx="12">
                  <c:v>6-6.5</c:v>
                </c:pt>
                <c:pt idx="13">
                  <c:v>6.5-7</c:v>
                </c:pt>
                <c:pt idx="14">
                  <c:v>7-7.5</c:v>
                </c:pt>
                <c:pt idx="15">
                  <c:v>7.5-8</c:v>
                </c:pt>
                <c:pt idx="16">
                  <c:v>8-8.5</c:v>
                </c:pt>
                <c:pt idx="17">
                  <c:v>8.5-9</c:v>
                </c:pt>
                <c:pt idx="18">
                  <c:v>9-9.5</c:v>
                </c:pt>
                <c:pt idx="19">
                  <c:v>9.5-10</c:v>
                </c:pt>
                <c:pt idx="20">
                  <c:v>10-10.5</c:v>
                </c:pt>
                <c:pt idx="21">
                  <c:v>10.5-11</c:v>
                </c:pt>
                <c:pt idx="22">
                  <c:v>11-11.5</c:v>
                </c:pt>
                <c:pt idx="23">
                  <c:v>11.5-12</c:v>
                </c:pt>
                <c:pt idx="24">
                  <c:v>12-12.5</c:v>
                </c:pt>
                <c:pt idx="25">
                  <c:v>12.5-13</c:v>
                </c:pt>
                <c:pt idx="26">
                  <c:v>13-13.5</c:v>
                </c:pt>
                <c:pt idx="27">
                  <c:v>13.5-14</c:v>
                </c:pt>
                <c:pt idx="28">
                  <c:v>14-14.5</c:v>
                </c:pt>
                <c:pt idx="29">
                  <c:v>14.5-15</c:v>
                </c:pt>
                <c:pt idx="30">
                  <c:v>15-15.5</c:v>
                </c:pt>
                <c:pt idx="31">
                  <c:v>15.5-16</c:v>
                </c:pt>
                <c:pt idx="32">
                  <c:v>16-16.5</c:v>
                </c:pt>
                <c:pt idx="33">
                  <c:v>16.5-17</c:v>
                </c:pt>
                <c:pt idx="34">
                  <c:v>17-17.5</c:v>
                </c:pt>
                <c:pt idx="35">
                  <c:v>17.5-18</c:v>
                </c:pt>
                <c:pt idx="36">
                  <c:v>18-18.5</c:v>
                </c:pt>
                <c:pt idx="37">
                  <c:v>18.5-19</c:v>
                </c:pt>
                <c:pt idx="38">
                  <c:v>19-19.5</c:v>
                </c:pt>
                <c:pt idx="39">
                  <c:v>19.5-20</c:v>
                </c:pt>
              </c:strCache>
            </c:strRef>
          </c:xVal>
          <c:yVal>
            <c:numRef>
              <c:f>'Water Bars Data'!$N$3:$N$42</c:f>
              <c:numCache>
                <c:formatCode>0.0</c:formatCode>
                <c:ptCount val="40"/>
                <c:pt idx="0">
                  <c:v>12.565225806451611</c:v>
                </c:pt>
                <c:pt idx="1">
                  <c:v>12.577100000000002</c:v>
                </c:pt>
                <c:pt idx="2">
                  <c:v>12.586066666666669</c:v>
                </c:pt>
                <c:pt idx="3">
                  <c:v>12.595899999999999</c:v>
                </c:pt>
                <c:pt idx="4">
                  <c:v>12.59406666666667</c:v>
                </c:pt>
                <c:pt idx="5">
                  <c:v>12.6173</c:v>
                </c:pt>
                <c:pt idx="6">
                  <c:v>12.6342</c:v>
                </c:pt>
                <c:pt idx="7">
                  <c:v>12.644600000000001</c:v>
                </c:pt>
                <c:pt idx="8">
                  <c:v>12.650900000000004</c:v>
                </c:pt>
                <c:pt idx="9">
                  <c:v>12.652400000000002</c:v>
                </c:pt>
                <c:pt idx="10">
                  <c:v>12.656700000000001</c:v>
                </c:pt>
                <c:pt idx="11" formatCode="0.00">
                  <c:v>12.646666666666667</c:v>
                </c:pt>
                <c:pt idx="12" formatCode="0.00">
                  <c:v>12.381400000000003</c:v>
                </c:pt>
                <c:pt idx="13" formatCode="0.00">
                  <c:v>12.381400000000003</c:v>
                </c:pt>
                <c:pt idx="14" formatCode="0.00">
                  <c:v>12.012433333333332</c:v>
                </c:pt>
                <c:pt idx="15" formatCode="0.00">
                  <c:v>11.902133333333333</c:v>
                </c:pt>
                <c:pt idx="16" formatCode="0.00">
                  <c:v>11.821400000000001</c:v>
                </c:pt>
                <c:pt idx="17" formatCode="0.00">
                  <c:v>11.748100000000001</c:v>
                </c:pt>
                <c:pt idx="18" formatCode="0.00">
                  <c:v>11.498999999999999</c:v>
                </c:pt>
                <c:pt idx="19" formatCode="0.00">
                  <c:v>11.205233333333334</c:v>
                </c:pt>
                <c:pt idx="20" formatCode="0.00">
                  <c:v>10.905799999999999</c:v>
                </c:pt>
                <c:pt idx="21" formatCode="0.00">
                  <c:v>10.608633333333332</c:v>
                </c:pt>
                <c:pt idx="22" formatCode="0.00">
                  <c:v>10.279766666666667</c:v>
                </c:pt>
                <c:pt idx="23" formatCode="0.00">
                  <c:v>9.9367000000000001</c:v>
                </c:pt>
                <c:pt idx="24" formatCode="0.00">
                  <c:v>9.5846999999999998</c:v>
                </c:pt>
                <c:pt idx="25" formatCode="0.00">
                  <c:v>9.2579000000000011</c:v>
                </c:pt>
                <c:pt idx="26" formatCode="0.00">
                  <c:v>8.934666666666665</c:v>
                </c:pt>
                <c:pt idx="27" formatCode="0.00">
                  <c:v>8.6009999999999991</c:v>
                </c:pt>
                <c:pt idx="28" formatCode="0.00">
                  <c:v>8.2686333333333355</c:v>
                </c:pt>
                <c:pt idx="29" formatCode="0.00">
                  <c:v>7.9344666666666654</c:v>
                </c:pt>
                <c:pt idx="30" formatCode="0.00">
                  <c:v>7.6106666666666678</c:v>
                </c:pt>
                <c:pt idx="31" formatCode="0.00">
                  <c:v>7.289066666666665</c:v>
                </c:pt>
                <c:pt idx="32" formatCode="0.00">
                  <c:v>6.9598666666666666</c:v>
                </c:pt>
                <c:pt idx="33" formatCode="0.00">
                  <c:v>6.5955333333333321</c:v>
                </c:pt>
                <c:pt idx="34" formatCode="0.00">
                  <c:v>5.9501999999999997</c:v>
                </c:pt>
                <c:pt idx="35" formatCode="0.00">
                  <c:v>5.9501999999999997</c:v>
                </c:pt>
                <c:pt idx="36" formatCode="0.00">
                  <c:v>5.6590333333333325</c:v>
                </c:pt>
                <c:pt idx="37" formatCode="0.00">
                  <c:v>5.3751333333333342</c:v>
                </c:pt>
                <c:pt idx="38" formatCode="0.00">
                  <c:v>5.0702333333333334</c:v>
                </c:pt>
                <c:pt idx="39" formatCode="0.00">
                  <c:v>4.7255853658536591</c:v>
                </c:pt>
              </c:numCache>
            </c:numRef>
          </c:yVal>
          <c:smooth val="0"/>
          <c:extLst>
            <c:ext xmlns:c16="http://schemas.microsoft.com/office/drawing/2014/chart" uri="{C3380CC4-5D6E-409C-BE32-E72D297353CC}">
              <c16:uniqueId val="{00000001-A2CD-4BA5-8B0F-D4E724CD78A5}"/>
            </c:ext>
          </c:extLst>
        </c:ser>
        <c:dLbls>
          <c:showLegendKey val="0"/>
          <c:showVal val="0"/>
          <c:showCatName val="0"/>
          <c:showSerName val="0"/>
          <c:showPercent val="0"/>
          <c:showBubbleSize val="0"/>
        </c:dLbls>
        <c:axId val="175211744"/>
        <c:axId val="175209824"/>
      </c:scatterChart>
      <c:valAx>
        <c:axId val="175211744"/>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s-CL" sz="1000" b="0" i="0" u="none" strike="noStrike" kern="1200" baseline="0">
                    <a:solidFill>
                      <a:sysClr val="windowText" lastClr="000000">
                        <a:lumMod val="65000"/>
                        <a:lumOff val="35000"/>
                      </a:sysClr>
                    </a:solidFill>
                  </a:rPr>
                  <a:t>Time in Minutes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5209824"/>
        <c:crosses val="autoZero"/>
        <c:crossBetween val="midCat"/>
      </c:valAx>
      <c:valAx>
        <c:axId val="17520982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s-CL" sz="1000" b="0" i="0" u="none" strike="noStrike" kern="1200" baseline="0">
                    <a:solidFill>
                      <a:sysClr val="windowText" lastClr="000000">
                        <a:lumMod val="65000"/>
                        <a:lumOff val="35000"/>
                      </a:sysClr>
                    </a:solidFill>
                  </a:rPr>
                  <a:t>Temperature (*C)</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5211744"/>
        <c:crosses val="autoZero"/>
        <c:crossBetween val="midCat"/>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s-CL"/>
              <a:t>Temps Within the Concrete</a:t>
            </a:r>
            <a:r>
              <a:rPr lang="es-CL" baseline="0"/>
              <a:t> Block</a:t>
            </a:r>
            <a:endParaRPr lang="es-CL"/>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lineMarker"/>
        <c:varyColors val="0"/>
        <c:ser>
          <c:idx val="2"/>
          <c:order val="0"/>
          <c:tx>
            <c:strRef>
              <c:f>'WATER BARS ANALYSIS'!$N$2</c:f>
              <c:strCache>
                <c:ptCount val="1"/>
                <c:pt idx="0">
                  <c:v>Inlet 1 Ave.(C): TC 10</c:v>
                </c:pt>
              </c:strCache>
            </c:strRef>
          </c:tx>
          <c:spPr>
            <a:ln w="38100" cap="rnd">
              <a:noFill/>
              <a:round/>
            </a:ln>
            <a:effectLst/>
          </c:spPr>
          <c:marker>
            <c:symbol val="circle"/>
            <c:size val="5"/>
            <c:spPr>
              <a:solidFill>
                <a:schemeClr val="accent3"/>
              </a:solidFill>
              <a:ln w="9525">
                <a:solidFill>
                  <a:schemeClr val="accent3"/>
                </a:solidFill>
              </a:ln>
              <a:effectLst/>
            </c:spPr>
          </c:marker>
          <c:xVal>
            <c:strRef>
              <c:f>'WATER BARS ANALYSIS'!$K$3:$K$24</c:f>
              <c:strCache>
                <c:ptCount val="22"/>
                <c:pt idx="0">
                  <c:v>0-0.5</c:v>
                </c:pt>
                <c:pt idx="1">
                  <c:v>.5-1</c:v>
                </c:pt>
                <c:pt idx="2">
                  <c:v>1-1.5</c:v>
                </c:pt>
                <c:pt idx="3">
                  <c:v>1.5-2</c:v>
                </c:pt>
                <c:pt idx="4">
                  <c:v>2-2.5</c:v>
                </c:pt>
                <c:pt idx="5">
                  <c:v>2.5-3</c:v>
                </c:pt>
                <c:pt idx="6">
                  <c:v>3-3.5</c:v>
                </c:pt>
                <c:pt idx="7">
                  <c:v>3.5-4</c:v>
                </c:pt>
                <c:pt idx="8">
                  <c:v>4-4.5</c:v>
                </c:pt>
                <c:pt idx="9">
                  <c:v>4.5-5</c:v>
                </c:pt>
                <c:pt idx="10">
                  <c:v>5-5.5</c:v>
                </c:pt>
                <c:pt idx="11">
                  <c:v>5.5-6</c:v>
                </c:pt>
                <c:pt idx="12">
                  <c:v>6-6.5</c:v>
                </c:pt>
                <c:pt idx="13">
                  <c:v>6.5-7</c:v>
                </c:pt>
                <c:pt idx="14">
                  <c:v>7-7.5</c:v>
                </c:pt>
                <c:pt idx="15">
                  <c:v>7.5-8</c:v>
                </c:pt>
                <c:pt idx="16">
                  <c:v>8-8.5</c:v>
                </c:pt>
                <c:pt idx="17">
                  <c:v>8.5-9</c:v>
                </c:pt>
                <c:pt idx="18">
                  <c:v>9-9.5</c:v>
                </c:pt>
                <c:pt idx="19">
                  <c:v>9.5-10</c:v>
                </c:pt>
                <c:pt idx="20">
                  <c:v>10-10.5</c:v>
                </c:pt>
                <c:pt idx="21">
                  <c:v>10.5-11</c:v>
                </c:pt>
              </c:strCache>
            </c:strRef>
          </c:xVal>
          <c:yVal>
            <c:numRef>
              <c:f>'WATER BARS ANALYSIS'!$N$3:$N$24</c:f>
              <c:numCache>
                <c:formatCode>0.0</c:formatCode>
                <c:ptCount val="22"/>
                <c:pt idx="0">
                  <c:v>11.794548387096773</c:v>
                </c:pt>
                <c:pt idx="1">
                  <c:v>11.852300000000003</c:v>
                </c:pt>
                <c:pt idx="2">
                  <c:v>11.987033333333335</c:v>
                </c:pt>
                <c:pt idx="3">
                  <c:v>12.064733333333331</c:v>
                </c:pt>
                <c:pt idx="4">
                  <c:v>12.046566666666662</c:v>
                </c:pt>
                <c:pt idx="5">
                  <c:v>12.061500000000001</c:v>
                </c:pt>
                <c:pt idx="6">
                  <c:v>11.961433333333334</c:v>
                </c:pt>
                <c:pt idx="7">
                  <c:v>11.833099999999998</c:v>
                </c:pt>
                <c:pt idx="8">
                  <c:v>11.730400000000001</c:v>
                </c:pt>
                <c:pt idx="9">
                  <c:v>11.581500000000002</c:v>
                </c:pt>
                <c:pt idx="10">
                  <c:v>11.279066666666669</c:v>
                </c:pt>
                <c:pt idx="11" formatCode="0.00">
                  <c:v>10.696300000000001</c:v>
                </c:pt>
                <c:pt idx="12" formatCode="0.00">
                  <c:v>9.9986999999999959</c:v>
                </c:pt>
                <c:pt idx="13" formatCode="0.00">
                  <c:v>9.9986999999999959</c:v>
                </c:pt>
                <c:pt idx="14" formatCode="0.00">
                  <c:v>9.8020333333333305</c:v>
                </c:pt>
                <c:pt idx="15" formatCode="0.00">
                  <c:v>9.6279000000000003</c:v>
                </c:pt>
                <c:pt idx="16" formatCode="0.00">
                  <c:v>9.4608666666666679</c:v>
                </c:pt>
                <c:pt idx="17" formatCode="0.00">
                  <c:v>9.2423333333333328</c:v>
                </c:pt>
                <c:pt idx="18" formatCode="0.00">
                  <c:v>9.0065999999999988</c:v>
                </c:pt>
                <c:pt idx="19" formatCode="0.00">
                  <c:v>8.7280999999999995</c:v>
                </c:pt>
                <c:pt idx="20" formatCode="0.00">
                  <c:v>8.4823666666666675</c:v>
                </c:pt>
                <c:pt idx="21" formatCode="0.00">
                  <c:v>8.3310769230769228</c:v>
                </c:pt>
              </c:numCache>
            </c:numRef>
          </c:yVal>
          <c:smooth val="0"/>
          <c:extLst>
            <c:ext xmlns:c16="http://schemas.microsoft.com/office/drawing/2014/chart" uri="{C3380CC4-5D6E-409C-BE32-E72D297353CC}">
              <c16:uniqueId val="{00000000-C63E-4340-B359-9DF5BA222DE7}"/>
            </c:ext>
          </c:extLst>
        </c:ser>
        <c:ser>
          <c:idx val="0"/>
          <c:order val="1"/>
          <c:tx>
            <c:strRef>
              <c:f>'WATER BARS ANALYSIS'!$O$2</c:f>
              <c:strCache>
                <c:ptCount val="1"/>
                <c:pt idx="0">
                  <c:v>Inlet 3 Ave. (C): TC9</c:v>
                </c:pt>
              </c:strCache>
            </c:strRef>
          </c:tx>
          <c:spPr>
            <a:ln w="25400" cap="rnd">
              <a:noFill/>
              <a:round/>
            </a:ln>
            <a:effectLst/>
          </c:spPr>
          <c:marker>
            <c:symbol val="circle"/>
            <c:size val="5"/>
            <c:spPr>
              <a:solidFill>
                <a:schemeClr val="accent1"/>
              </a:solidFill>
              <a:ln w="9525">
                <a:solidFill>
                  <a:schemeClr val="accent1"/>
                </a:solidFill>
              </a:ln>
              <a:effectLst/>
            </c:spPr>
          </c:marker>
          <c:xVal>
            <c:strRef>
              <c:f>'WATER BARS ANALYSIS'!$K$3:$K$24</c:f>
              <c:strCache>
                <c:ptCount val="22"/>
                <c:pt idx="0">
                  <c:v>0-0.5</c:v>
                </c:pt>
                <c:pt idx="1">
                  <c:v>.5-1</c:v>
                </c:pt>
                <c:pt idx="2">
                  <c:v>1-1.5</c:v>
                </c:pt>
                <c:pt idx="3">
                  <c:v>1.5-2</c:v>
                </c:pt>
                <c:pt idx="4">
                  <c:v>2-2.5</c:v>
                </c:pt>
                <c:pt idx="5">
                  <c:v>2.5-3</c:v>
                </c:pt>
                <c:pt idx="6">
                  <c:v>3-3.5</c:v>
                </c:pt>
                <c:pt idx="7">
                  <c:v>3.5-4</c:v>
                </c:pt>
                <c:pt idx="8">
                  <c:v>4-4.5</c:v>
                </c:pt>
                <c:pt idx="9">
                  <c:v>4.5-5</c:v>
                </c:pt>
                <c:pt idx="10">
                  <c:v>5-5.5</c:v>
                </c:pt>
                <c:pt idx="11">
                  <c:v>5.5-6</c:v>
                </c:pt>
                <c:pt idx="12">
                  <c:v>6-6.5</c:v>
                </c:pt>
                <c:pt idx="13">
                  <c:v>6.5-7</c:v>
                </c:pt>
                <c:pt idx="14">
                  <c:v>7-7.5</c:v>
                </c:pt>
                <c:pt idx="15">
                  <c:v>7.5-8</c:v>
                </c:pt>
                <c:pt idx="16">
                  <c:v>8-8.5</c:v>
                </c:pt>
                <c:pt idx="17">
                  <c:v>8.5-9</c:v>
                </c:pt>
                <c:pt idx="18">
                  <c:v>9-9.5</c:v>
                </c:pt>
                <c:pt idx="19">
                  <c:v>9.5-10</c:v>
                </c:pt>
                <c:pt idx="20">
                  <c:v>10-10.5</c:v>
                </c:pt>
                <c:pt idx="21">
                  <c:v>10.5-11</c:v>
                </c:pt>
              </c:strCache>
            </c:strRef>
          </c:xVal>
          <c:yVal>
            <c:numRef>
              <c:f>'WATER BARS ANALYSIS'!$O$3:$O$24</c:f>
              <c:numCache>
                <c:formatCode>0.0</c:formatCode>
                <c:ptCount val="22"/>
                <c:pt idx="0">
                  <c:v>10.752580645161286</c:v>
                </c:pt>
                <c:pt idx="1">
                  <c:v>10.765966666666666</c:v>
                </c:pt>
                <c:pt idx="2">
                  <c:v>10.867799999999997</c:v>
                </c:pt>
                <c:pt idx="3">
                  <c:v>10.894066666666667</c:v>
                </c:pt>
                <c:pt idx="4">
                  <c:v>10.863433333333338</c:v>
                </c:pt>
                <c:pt idx="5">
                  <c:v>10.864566666666665</c:v>
                </c:pt>
                <c:pt idx="6">
                  <c:v>10.867866666666666</c:v>
                </c:pt>
                <c:pt idx="7">
                  <c:v>10.818266666666664</c:v>
                </c:pt>
                <c:pt idx="8">
                  <c:v>10.757899999999999</c:v>
                </c:pt>
                <c:pt idx="9">
                  <c:v>10.607866666666668</c:v>
                </c:pt>
                <c:pt idx="10">
                  <c:v>10.441333333333334</c:v>
                </c:pt>
                <c:pt idx="11" formatCode="0.00">
                  <c:v>10.297933333333331</c:v>
                </c:pt>
                <c:pt idx="12" formatCode="0.00">
                  <c:v>9.6680666666666681</c:v>
                </c:pt>
                <c:pt idx="13" formatCode="0.00">
                  <c:v>9.6680666666666681</c:v>
                </c:pt>
                <c:pt idx="14" formatCode="0.00">
                  <c:v>9.009033333333333</c:v>
                </c:pt>
                <c:pt idx="15" formatCode="0.00">
                  <c:v>7.9745666666666661</c:v>
                </c:pt>
                <c:pt idx="16" formatCode="0.00">
                  <c:v>6.9791333333333352</c:v>
                </c:pt>
                <c:pt idx="17" formatCode="0.00">
                  <c:v>6.2586666666666648</c:v>
                </c:pt>
                <c:pt idx="18" formatCode="0.00">
                  <c:v>5.6406000000000001</c:v>
                </c:pt>
                <c:pt idx="19" formatCode="0.00">
                  <c:v>5.184333333333333</c:v>
                </c:pt>
                <c:pt idx="20" formatCode="0.00">
                  <c:v>4.8098666666666663</c:v>
                </c:pt>
                <c:pt idx="21" formatCode="0.00">
                  <c:v>4.609692307692308</c:v>
                </c:pt>
              </c:numCache>
            </c:numRef>
          </c:yVal>
          <c:smooth val="0"/>
          <c:extLst>
            <c:ext xmlns:c16="http://schemas.microsoft.com/office/drawing/2014/chart" uri="{C3380CC4-5D6E-409C-BE32-E72D297353CC}">
              <c16:uniqueId val="{00000001-C63E-4340-B359-9DF5BA222DE7}"/>
            </c:ext>
          </c:extLst>
        </c:ser>
        <c:ser>
          <c:idx val="1"/>
          <c:order val="2"/>
          <c:tx>
            <c:strRef>
              <c:f>'WATER BARS ANALYSIS'!$Q$2</c:f>
              <c:strCache>
                <c:ptCount val="1"/>
                <c:pt idx="0">
                  <c:v>Outlet 1 Ave. (C): TC 7</c:v>
                </c:pt>
              </c:strCache>
            </c:strRef>
          </c:tx>
          <c:spPr>
            <a:ln w="25400" cap="rnd">
              <a:noFill/>
              <a:round/>
            </a:ln>
            <a:effectLst/>
          </c:spPr>
          <c:marker>
            <c:symbol val="circle"/>
            <c:size val="5"/>
            <c:spPr>
              <a:solidFill>
                <a:schemeClr val="accent2"/>
              </a:solidFill>
              <a:ln w="9525">
                <a:solidFill>
                  <a:schemeClr val="accent2"/>
                </a:solidFill>
              </a:ln>
              <a:effectLst/>
            </c:spPr>
          </c:marker>
          <c:xVal>
            <c:strRef>
              <c:f>'WATER BARS ANALYSIS'!$K$3:$K$24</c:f>
              <c:strCache>
                <c:ptCount val="22"/>
                <c:pt idx="0">
                  <c:v>0-0.5</c:v>
                </c:pt>
                <c:pt idx="1">
                  <c:v>.5-1</c:v>
                </c:pt>
                <c:pt idx="2">
                  <c:v>1-1.5</c:v>
                </c:pt>
                <c:pt idx="3">
                  <c:v>1.5-2</c:v>
                </c:pt>
                <c:pt idx="4">
                  <c:v>2-2.5</c:v>
                </c:pt>
                <c:pt idx="5">
                  <c:v>2.5-3</c:v>
                </c:pt>
                <c:pt idx="6">
                  <c:v>3-3.5</c:v>
                </c:pt>
                <c:pt idx="7">
                  <c:v>3.5-4</c:v>
                </c:pt>
                <c:pt idx="8">
                  <c:v>4-4.5</c:v>
                </c:pt>
                <c:pt idx="9">
                  <c:v>4.5-5</c:v>
                </c:pt>
                <c:pt idx="10">
                  <c:v>5-5.5</c:v>
                </c:pt>
                <c:pt idx="11">
                  <c:v>5.5-6</c:v>
                </c:pt>
                <c:pt idx="12">
                  <c:v>6-6.5</c:v>
                </c:pt>
                <c:pt idx="13">
                  <c:v>6.5-7</c:v>
                </c:pt>
                <c:pt idx="14">
                  <c:v>7-7.5</c:v>
                </c:pt>
                <c:pt idx="15">
                  <c:v>7.5-8</c:v>
                </c:pt>
                <c:pt idx="16">
                  <c:v>8-8.5</c:v>
                </c:pt>
                <c:pt idx="17">
                  <c:v>8.5-9</c:v>
                </c:pt>
                <c:pt idx="18">
                  <c:v>9-9.5</c:v>
                </c:pt>
                <c:pt idx="19">
                  <c:v>9.5-10</c:v>
                </c:pt>
                <c:pt idx="20">
                  <c:v>10-10.5</c:v>
                </c:pt>
                <c:pt idx="21">
                  <c:v>10.5-11</c:v>
                </c:pt>
              </c:strCache>
            </c:strRef>
          </c:xVal>
          <c:yVal>
            <c:numRef>
              <c:f>'WATER BARS ANALYSIS'!$Q$3:$Q$24</c:f>
              <c:numCache>
                <c:formatCode>0.0</c:formatCode>
                <c:ptCount val="22"/>
                <c:pt idx="0">
                  <c:v>11.793645161290319</c:v>
                </c:pt>
                <c:pt idx="1">
                  <c:v>11.835599999999999</c:v>
                </c:pt>
                <c:pt idx="2">
                  <c:v>11.866266666666666</c:v>
                </c:pt>
                <c:pt idx="3">
                  <c:v>11.90883333333333</c:v>
                </c:pt>
                <c:pt idx="4">
                  <c:v>11.836666666666668</c:v>
                </c:pt>
                <c:pt idx="5">
                  <c:v>11.819600000000003</c:v>
                </c:pt>
                <c:pt idx="6">
                  <c:v>11.816833333333335</c:v>
                </c:pt>
                <c:pt idx="7">
                  <c:v>11.791833333333333</c:v>
                </c:pt>
                <c:pt idx="8">
                  <c:v>11.699833333333334</c:v>
                </c:pt>
                <c:pt idx="9">
                  <c:v>11.600533333333333</c:v>
                </c:pt>
                <c:pt idx="10">
                  <c:v>11.480599999999999</c:v>
                </c:pt>
                <c:pt idx="11" formatCode="0.00">
                  <c:v>11.351300000000002</c:v>
                </c:pt>
                <c:pt idx="12" formatCode="0.00">
                  <c:v>11.036633333333334</c:v>
                </c:pt>
                <c:pt idx="13" formatCode="0.00">
                  <c:v>11.036633333333334</c:v>
                </c:pt>
                <c:pt idx="14" formatCode="0.00">
                  <c:v>10.844866666666668</c:v>
                </c:pt>
                <c:pt idx="15" formatCode="0.00">
                  <c:v>10.661733333333334</c:v>
                </c:pt>
                <c:pt idx="16" formatCode="0.00">
                  <c:v>10.468200000000001</c:v>
                </c:pt>
                <c:pt idx="17" formatCode="0.00">
                  <c:v>10.281133333333335</c:v>
                </c:pt>
                <c:pt idx="18" formatCode="0.00">
                  <c:v>9.9635333333333342</c:v>
                </c:pt>
                <c:pt idx="19" formatCode="0.00">
                  <c:v>9.1935333333333329</c:v>
                </c:pt>
                <c:pt idx="20" formatCode="0.00">
                  <c:v>8.3728333333333342</c:v>
                </c:pt>
                <c:pt idx="21" formatCode="0.00">
                  <c:v>7.780846153846154</c:v>
                </c:pt>
              </c:numCache>
            </c:numRef>
          </c:yVal>
          <c:smooth val="0"/>
          <c:extLst>
            <c:ext xmlns:c16="http://schemas.microsoft.com/office/drawing/2014/chart" uri="{C3380CC4-5D6E-409C-BE32-E72D297353CC}">
              <c16:uniqueId val="{00000002-C63E-4340-B359-9DF5BA222DE7}"/>
            </c:ext>
          </c:extLst>
        </c:ser>
        <c:ser>
          <c:idx val="3"/>
          <c:order val="3"/>
          <c:tx>
            <c:strRef>
              <c:f>'WATER BARS ANALYSIS'!$R$2</c:f>
              <c:strCache>
                <c:ptCount val="1"/>
                <c:pt idx="0">
                  <c:v>Outlet 3 Ave. (C): TC 6</c:v>
                </c:pt>
              </c:strCache>
            </c:strRef>
          </c:tx>
          <c:spPr>
            <a:ln w="25400" cap="rnd">
              <a:noFill/>
              <a:round/>
            </a:ln>
            <a:effectLst/>
          </c:spPr>
          <c:marker>
            <c:symbol val="circle"/>
            <c:size val="5"/>
            <c:spPr>
              <a:solidFill>
                <a:schemeClr val="accent4"/>
              </a:solidFill>
              <a:ln w="9525">
                <a:solidFill>
                  <a:schemeClr val="accent4"/>
                </a:solidFill>
              </a:ln>
              <a:effectLst/>
            </c:spPr>
          </c:marker>
          <c:xVal>
            <c:strRef>
              <c:f>'WATER BARS ANALYSIS'!$K$3:$K$24</c:f>
              <c:strCache>
                <c:ptCount val="22"/>
                <c:pt idx="0">
                  <c:v>0-0.5</c:v>
                </c:pt>
                <c:pt idx="1">
                  <c:v>.5-1</c:v>
                </c:pt>
                <c:pt idx="2">
                  <c:v>1-1.5</c:v>
                </c:pt>
                <c:pt idx="3">
                  <c:v>1.5-2</c:v>
                </c:pt>
                <c:pt idx="4">
                  <c:v>2-2.5</c:v>
                </c:pt>
                <c:pt idx="5">
                  <c:v>2.5-3</c:v>
                </c:pt>
                <c:pt idx="6">
                  <c:v>3-3.5</c:v>
                </c:pt>
                <c:pt idx="7">
                  <c:v>3.5-4</c:v>
                </c:pt>
                <c:pt idx="8">
                  <c:v>4-4.5</c:v>
                </c:pt>
                <c:pt idx="9">
                  <c:v>4.5-5</c:v>
                </c:pt>
                <c:pt idx="10">
                  <c:v>5-5.5</c:v>
                </c:pt>
                <c:pt idx="11">
                  <c:v>5.5-6</c:v>
                </c:pt>
                <c:pt idx="12">
                  <c:v>6-6.5</c:v>
                </c:pt>
                <c:pt idx="13">
                  <c:v>6.5-7</c:v>
                </c:pt>
                <c:pt idx="14">
                  <c:v>7-7.5</c:v>
                </c:pt>
                <c:pt idx="15">
                  <c:v>7.5-8</c:v>
                </c:pt>
                <c:pt idx="16">
                  <c:v>8-8.5</c:v>
                </c:pt>
                <c:pt idx="17">
                  <c:v>8.5-9</c:v>
                </c:pt>
                <c:pt idx="18">
                  <c:v>9-9.5</c:v>
                </c:pt>
                <c:pt idx="19">
                  <c:v>9.5-10</c:v>
                </c:pt>
                <c:pt idx="20">
                  <c:v>10-10.5</c:v>
                </c:pt>
                <c:pt idx="21">
                  <c:v>10.5-11</c:v>
                </c:pt>
              </c:strCache>
            </c:strRef>
          </c:xVal>
          <c:yVal>
            <c:numRef>
              <c:f>'WATER BARS ANALYSIS'!$R$3:$R$24</c:f>
              <c:numCache>
                <c:formatCode>0.0</c:formatCode>
                <c:ptCount val="22"/>
                <c:pt idx="0">
                  <c:v>12.778645161290324</c:v>
                </c:pt>
                <c:pt idx="1">
                  <c:v>12.755866666666664</c:v>
                </c:pt>
                <c:pt idx="2">
                  <c:v>12.779399999999999</c:v>
                </c:pt>
                <c:pt idx="3">
                  <c:v>12.840100000000001</c:v>
                </c:pt>
                <c:pt idx="4">
                  <c:v>12.883933333333335</c:v>
                </c:pt>
                <c:pt idx="5">
                  <c:v>12.876133333333332</c:v>
                </c:pt>
                <c:pt idx="6">
                  <c:v>12.7828</c:v>
                </c:pt>
                <c:pt idx="7">
                  <c:v>12.627999999999998</c:v>
                </c:pt>
                <c:pt idx="8">
                  <c:v>12.475899999999999</c:v>
                </c:pt>
                <c:pt idx="9">
                  <c:v>12.262400000000001</c:v>
                </c:pt>
                <c:pt idx="10">
                  <c:v>12.061833333333334</c:v>
                </c:pt>
                <c:pt idx="11" formatCode="0.00">
                  <c:v>11.833933333333333</c:v>
                </c:pt>
                <c:pt idx="12" formatCode="0.00">
                  <c:v>11.392733333333334</c:v>
                </c:pt>
                <c:pt idx="13" formatCode="0.00">
                  <c:v>11.392733333333334</c:v>
                </c:pt>
                <c:pt idx="14" formatCode="0.00">
                  <c:v>11.104366666666666</c:v>
                </c:pt>
                <c:pt idx="15" formatCode="0.00">
                  <c:v>10.824699999999998</c:v>
                </c:pt>
                <c:pt idx="16" formatCode="0.00">
                  <c:v>10.581366666666669</c:v>
                </c:pt>
                <c:pt idx="17" formatCode="0.00">
                  <c:v>10.338699999999999</c:v>
                </c:pt>
                <c:pt idx="18" formatCode="0.00">
                  <c:v>10.064600000000002</c:v>
                </c:pt>
                <c:pt idx="19" formatCode="0.00">
                  <c:v>9.881333333333334</c:v>
                </c:pt>
                <c:pt idx="20" formatCode="0.00">
                  <c:v>9.6638666666666619</c:v>
                </c:pt>
                <c:pt idx="21" formatCode="0.00">
                  <c:v>9.5339999999999989</c:v>
                </c:pt>
              </c:numCache>
            </c:numRef>
          </c:yVal>
          <c:smooth val="0"/>
          <c:extLst>
            <c:ext xmlns:c16="http://schemas.microsoft.com/office/drawing/2014/chart" uri="{C3380CC4-5D6E-409C-BE32-E72D297353CC}">
              <c16:uniqueId val="{00000003-C63E-4340-B359-9DF5BA222DE7}"/>
            </c:ext>
          </c:extLst>
        </c:ser>
        <c:ser>
          <c:idx val="4"/>
          <c:order val="4"/>
          <c:tx>
            <c:strRef>
              <c:f>'WATER BARS ANALYSIS'!$S$2</c:f>
              <c:strCache>
                <c:ptCount val="1"/>
                <c:pt idx="0">
                  <c:v>Inlet 2 Ave. (C): TC 5</c:v>
                </c:pt>
              </c:strCache>
            </c:strRef>
          </c:tx>
          <c:spPr>
            <a:ln w="25400" cap="rnd">
              <a:noFill/>
              <a:round/>
            </a:ln>
            <a:effectLst/>
          </c:spPr>
          <c:marker>
            <c:symbol val="circle"/>
            <c:size val="5"/>
            <c:spPr>
              <a:solidFill>
                <a:schemeClr val="accent5"/>
              </a:solidFill>
              <a:ln w="9525">
                <a:solidFill>
                  <a:schemeClr val="accent5"/>
                </a:solidFill>
              </a:ln>
              <a:effectLst/>
            </c:spPr>
          </c:marker>
          <c:xVal>
            <c:strRef>
              <c:f>'WATER BARS ANALYSIS'!$K$3:$K$24</c:f>
              <c:strCache>
                <c:ptCount val="22"/>
                <c:pt idx="0">
                  <c:v>0-0.5</c:v>
                </c:pt>
                <c:pt idx="1">
                  <c:v>.5-1</c:v>
                </c:pt>
                <c:pt idx="2">
                  <c:v>1-1.5</c:v>
                </c:pt>
                <c:pt idx="3">
                  <c:v>1.5-2</c:v>
                </c:pt>
                <c:pt idx="4">
                  <c:v>2-2.5</c:v>
                </c:pt>
                <c:pt idx="5">
                  <c:v>2.5-3</c:v>
                </c:pt>
                <c:pt idx="6">
                  <c:v>3-3.5</c:v>
                </c:pt>
                <c:pt idx="7">
                  <c:v>3.5-4</c:v>
                </c:pt>
                <c:pt idx="8">
                  <c:v>4-4.5</c:v>
                </c:pt>
                <c:pt idx="9">
                  <c:v>4.5-5</c:v>
                </c:pt>
                <c:pt idx="10">
                  <c:v>5-5.5</c:v>
                </c:pt>
                <c:pt idx="11">
                  <c:v>5.5-6</c:v>
                </c:pt>
                <c:pt idx="12">
                  <c:v>6-6.5</c:v>
                </c:pt>
                <c:pt idx="13">
                  <c:v>6.5-7</c:v>
                </c:pt>
                <c:pt idx="14">
                  <c:v>7-7.5</c:v>
                </c:pt>
                <c:pt idx="15">
                  <c:v>7.5-8</c:v>
                </c:pt>
                <c:pt idx="16">
                  <c:v>8-8.5</c:v>
                </c:pt>
                <c:pt idx="17">
                  <c:v>8.5-9</c:v>
                </c:pt>
                <c:pt idx="18">
                  <c:v>9-9.5</c:v>
                </c:pt>
                <c:pt idx="19">
                  <c:v>9.5-10</c:v>
                </c:pt>
                <c:pt idx="20">
                  <c:v>10-10.5</c:v>
                </c:pt>
                <c:pt idx="21">
                  <c:v>10.5-11</c:v>
                </c:pt>
              </c:strCache>
            </c:strRef>
          </c:xVal>
          <c:yVal>
            <c:numRef>
              <c:f>'WATER BARS ANALYSIS'!$S$3:$S$24</c:f>
              <c:numCache>
                <c:formatCode>0.0</c:formatCode>
                <c:ptCount val="22"/>
                <c:pt idx="0">
                  <c:v>12.261032258064514</c:v>
                </c:pt>
                <c:pt idx="1">
                  <c:v>12.336599999999999</c:v>
                </c:pt>
                <c:pt idx="2">
                  <c:v>12.412600000000001</c:v>
                </c:pt>
                <c:pt idx="3">
                  <c:v>12.408966666666666</c:v>
                </c:pt>
                <c:pt idx="4">
                  <c:v>12.461866666666667</c:v>
                </c:pt>
                <c:pt idx="5">
                  <c:v>12.534566666666665</c:v>
                </c:pt>
                <c:pt idx="6">
                  <c:v>12.471066666666667</c:v>
                </c:pt>
                <c:pt idx="7">
                  <c:v>12.404100000000001</c:v>
                </c:pt>
                <c:pt idx="8">
                  <c:v>12.300066666666668</c:v>
                </c:pt>
                <c:pt idx="9">
                  <c:v>12.108000000000001</c:v>
                </c:pt>
                <c:pt idx="10">
                  <c:v>11.945033333333331</c:v>
                </c:pt>
                <c:pt idx="11" formatCode="0.00">
                  <c:v>11.761433333333335</c:v>
                </c:pt>
                <c:pt idx="12" formatCode="0.00">
                  <c:v>11.390266666666669</c:v>
                </c:pt>
                <c:pt idx="13" formatCode="0.00">
                  <c:v>11.390266666666669</c:v>
                </c:pt>
                <c:pt idx="14" formatCode="0.00">
                  <c:v>11.135133333333334</c:v>
                </c:pt>
                <c:pt idx="15" formatCode="0.00">
                  <c:v>10.828333333333331</c:v>
                </c:pt>
                <c:pt idx="16" formatCode="0.00">
                  <c:v>10.413499999999999</c:v>
                </c:pt>
                <c:pt idx="17" formatCode="0.00">
                  <c:v>9.8451333333333313</c:v>
                </c:pt>
                <c:pt idx="18" formatCode="0.00">
                  <c:v>8.8835999999999977</c:v>
                </c:pt>
                <c:pt idx="19" formatCode="0.00">
                  <c:v>7.9289666666666676</c:v>
                </c:pt>
                <c:pt idx="20" formatCode="0.00">
                  <c:v>7.0960333333333345</c:v>
                </c:pt>
                <c:pt idx="21" formatCode="0.00">
                  <c:v>6.5818461538461532</c:v>
                </c:pt>
              </c:numCache>
            </c:numRef>
          </c:yVal>
          <c:smooth val="0"/>
          <c:extLst>
            <c:ext xmlns:c16="http://schemas.microsoft.com/office/drawing/2014/chart" uri="{C3380CC4-5D6E-409C-BE32-E72D297353CC}">
              <c16:uniqueId val="{00000004-C63E-4340-B359-9DF5BA222DE7}"/>
            </c:ext>
          </c:extLst>
        </c:ser>
        <c:dLbls>
          <c:showLegendKey val="0"/>
          <c:showVal val="0"/>
          <c:showCatName val="0"/>
          <c:showSerName val="0"/>
          <c:showPercent val="0"/>
          <c:showBubbleSize val="0"/>
        </c:dLbls>
        <c:axId val="38559552"/>
        <c:axId val="38558112"/>
      </c:scatterChart>
      <c:valAx>
        <c:axId val="38559552"/>
        <c:scaling>
          <c:orientation val="minMax"/>
          <c:max val="18"/>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s-CL"/>
                  <a:t>Time in Minutes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8558112"/>
        <c:crosses val="autoZero"/>
        <c:crossBetween val="midCat"/>
        <c:majorUnit val="1"/>
      </c:valAx>
      <c:valAx>
        <c:axId val="38558112"/>
        <c:scaling>
          <c:orientation val="minMax"/>
          <c:max val="13"/>
          <c:min val="10.5"/>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s-CL"/>
                  <a:t>Temperature</a:t>
                </a:r>
                <a:r>
                  <a:rPr lang="es-CL" baseline="0"/>
                  <a:t> (*C)</a:t>
                </a:r>
                <a:endParaRPr lang="es-CL"/>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8559552"/>
        <c:crosses val="autoZero"/>
        <c:crossBetween val="midCat"/>
        <c:majorUnit val="0.1"/>
      </c:valAx>
      <c:spPr>
        <a:noFill/>
        <a:ln>
          <a:noFill/>
        </a:ln>
        <a:effectLst/>
      </c:spPr>
    </c:plotArea>
    <c:legend>
      <c:legendPos val="b"/>
      <c:layout>
        <c:manualLayout>
          <c:xMode val="edge"/>
          <c:yMode val="edge"/>
          <c:x val="0"/>
          <c:y val="0.90419972481317801"/>
          <c:w val="0.97486297244699371"/>
          <c:h val="8.0772873844571311E-2"/>
        </c:manualLayout>
      </c:layout>
      <c:overlay val="0"/>
      <c:spPr>
        <a:noFill/>
        <a:ln>
          <a:noFill/>
        </a:ln>
        <a:effectLst/>
      </c:spPr>
      <c:txPr>
        <a:bodyPr rot="0" spcFirstLastPara="1" vertOverflow="ellipsis" vert="horz" wrap="square" anchor="ctr" anchorCtr="1"/>
        <a:lstStyle/>
        <a:p>
          <a:pPr algn="just">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s-CL" sz="1400" b="0" i="0" u="none" strike="noStrike" kern="1200" spc="0" baseline="0" err="1">
                <a:solidFill>
                  <a:prstClr val="black">
                    <a:lumMod val="65000"/>
                    <a:lumOff val="35000"/>
                  </a:prstClr>
                </a:solidFill>
              </a:rPr>
              <a:t>Glycol</a:t>
            </a:r>
            <a:r>
              <a:rPr lang="es-CL" sz="1400" b="0" i="0" u="none" strike="noStrike" kern="1200" spc="0" baseline="0">
                <a:solidFill>
                  <a:prstClr val="black">
                    <a:lumMod val="65000"/>
                    <a:lumOff val="35000"/>
                  </a:prstClr>
                </a:solidFill>
              </a:rPr>
              <a:t> </a:t>
            </a:r>
            <a:r>
              <a:rPr lang="es-CL" sz="1400" b="0" i="0" u="none" strike="noStrike" kern="1200" spc="0" baseline="0" err="1">
                <a:solidFill>
                  <a:prstClr val="black">
                    <a:lumMod val="65000"/>
                    <a:lumOff val="35000"/>
                  </a:prstClr>
                </a:solidFill>
              </a:rPr>
              <a:t>Temps</a:t>
            </a:r>
            <a:endParaRPr lang="es-CL" sz="1400" b="0" i="0" u="none" strike="noStrike" kern="1200" spc="0" baseline="0">
              <a:solidFill>
                <a:prstClr val="black">
                  <a:lumMod val="65000"/>
                  <a:lumOff val="35000"/>
                </a:prstClr>
              </a:solidFill>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lineMarker"/>
        <c:varyColors val="0"/>
        <c:ser>
          <c:idx val="0"/>
          <c:order val="0"/>
          <c:tx>
            <c:strRef>
              <c:f>'WATER BARS ANALYSIS'!$L$2</c:f>
              <c:strCache>
                <c:ptCount val="1"/>
                <c:pt idx="0">
                  <c:v>Outlet Flow Temp Ave. (C): Shrouded 8</c:v>
                </c:pt>
              </c:strCache>
            </c:strRef>
          </c:tx>
          <c:spPr>
            <a:ln w="38100" cap="rnd">
              <a:noFill/>
              <a:round/>
            </a:ln>
            <a:effectLst/>
          </c:spPr>
          <c:marker>
            <c:symbol val="circle"/>
            <c:size val="5"/>
            <c:spPr>
              <a:solidFill>
                <a:schemeClr val="accent1"/>
              </a:solidFill>
              <a:ln w="9525">
                <a:solidFill>
                  <a:schemeClr val="accent1"/>
                </a:solidFill>
              </a:ln>
              <a:effectLst/>
            </c:spPr>
          </c:marker>
          <c:xVal>
            <c:strRef>
              <c:f>'WATER BARS ANALYSIS'!$K$3:$K$24</c:f>
              <c:strCache>
                <c:ptCount val="22"/>
                <c:pt idx="0">
                  <c:v>0-0.5</c:v>
                </c:pt>
                <c:pt idx="1">
                  <c:v>.5-1</c:v>
                </c:pt>
                <c:pt idx="2">
                  <c:v>1-1.5</c:v>
                </c:pt>
                <c:pt idx="3">
                  <c:v>1.5-2</c:v>
                </c:pt>
                <c:pt idx="4">
                  <c:v>2-2.5</c:v>
                </c:pt>
                <c:pt idx="5">
                  <c:v>2.5-3</c:v>
                </c:pt>
                <c:pt idx="6">
                  <c:v>3-3.5</c:v>
                </c:pt>
                <c:pt idx="7">
                  <c:v>3.5-4</c:v>
                </c:pt>
                <c:pt idx="8">
                  <c:v>4-4.5</c:v>
                </c:pt>
                <c:pt idx="9">
                  <c:v>4.5-5</c:v>
                </c:pt>
                <c:pt idx="10">
                  <c:v>5-5.5</c:v>
                </c:pt>
                <c:pt idx="11">
                  <c:v>5.5-6</c:v>
                </c:pt>
                <c:pt idx="12">
                  <c:v>6-6.5</c:v>
                </c:pt>
                <c:pt idx="13">
                  <c:v>6.5-7</c:v>
                </c:pt>
                <c:pt idx="14">
                  <c:v>7-7.5</c:v>
                </c:pt>
                <c:pt idx="15">
                  <c:v>7.5-8</c:v>
                </c:pt>
                <c:pt idx="16">
                  <c:v>8-8.5</c:v>
                </c:pt>
                <c:pt idx="17">
                  <c:v>8.5-9</c:v>
                </c:pt>
                <c:pt idx="18">
                  <c:v>9-9.5</c:v>
                </c:pt>
                <c:pt idx="19">
                  <c:v>9.5-10</c:v>
                </c:pt>
                <c:pt idx="20">
                  <c:v>10-10.5</c:v>
                </c:pt>
                <c:pt idx="21">
                  <c:v>10.5-11</c:v>
                </c:pt>
              </c:strCache>
            </c:strRef>
          </c:xVal>
          <c:yVal>
            <c:numRef>
              <c:f>'WATER BARS ANALYSIS'!$L$3:$L$24</c:f>
              <c:numCache>
                <c:formatCode>0.0</c:formatCode>
                <c:ptCount val="22"/>
                <c:pt idx="0">
                  <c:v>11.591483870967743</c:v>
                </c:pt>
                <c:pt idx="1">
                  <c:v>6.2699333333333334</c:v>
                </c:pt>
                <c:pt idx="2">
                  <c:v>-2.5466666666666717E-2</c:v>
                </c:pt>
                <c:pt idx="3">
                  <c:v>-2.3312666666666662</c:v>
                </c:pt>
                <c:pt idx="4">
                  <c:v>-3.6471999999999998</c:v>
                </c:pt>
                <c:pt idx="5">
                  <c:v>-4.8469999999999995</c:v>
                </c:pt>
                <c:pt idx="6">
                  <c:v>-6.0190000000000001</c:v>
                </c:pt>
                <c:pt idx="7">
                  <c:v>-7.1775333333333338</c:v>
                </c:pt>
                <c:pt idx="8">
                  <c:v>-8.2333333333333343</c:v>
                </c:pt>
                <c:pt idx="9">
                  <c:v>-9.153666666666668</c:v>
                </c:pt>
                <c:pt idx="10">
                  <c:v>-9.9339666666666648</c:v>
                </c:pt>
                <c:pt idx="11" formatCode="0.00">
                  <c:v>-10.581300000000001</c:v>
                </c:pt>
                <c:pt idx="12" formatCode="0.00">
                  <c:v>-11.56676666666667</c:v>
                </c:pt>
                <c:pt idx="13" formatCode="0.00">
                  <c:v>-11.56676666666667</c:v>
                </c:pt>
                <c:pt idx="14" formatCode="0.00">
                  <c:v>-11.928366666666667</c:v>
                </c:pt>
                <c:pt idx="15" formatCode="0.00">
                  <c:v>-12.220833333333337</c:v>
                </c:pt>
                <c:pt idx="16" formatCode="0.00">
                  <c:v>-12.460299999999997</c:v>
                </c:pt>
                <c:pt idx="17" formatCode="0.00">
                  <c:v>-12.634866666666666</c:v>
                </c:pt>
                <c:pt idx="18" formatCode="0.00">
                  <c:v>-12.794400000000001</c:v>
                </c:pt>
                <c:pt idx="19" formatCode="0.00">
                  <c:v>-12.911866666666663</c:v>
                </c:pt>
                <c:pt idx="20" formatCode="0.00">
                  <c:v>-12.987800000000002</c:v>
                </c:pt>
                <c:pt idx="21" formatCode="0.00">
                  <c:v>-13.035153846153843</c:v>
                </c:pt>
              </c:numCache>
            </c:numRef>
          </c:yVal>
          <c:smooth val="0"/>
          <c:extLst>
            <c:ext xmlns:c16="http://schemas.microsoft.com/office/drawing/2014/chart" uri="{C3380CC4-5D6E-409C-BE32-E72D297353CC}">
              <c16:uniqueId val="{00000000-A446-4434-BC58-5FCEA645C497}"/>
            </c:ext>
          </c:extLst>
        </c:ser>
        <c:ser>
          <c:idx val="1"/>
          <c:order val="1"/>
          <c:tx>
            <c:strRef>
              <c:f>'WATER BARS ANALYSIS'!$M$2</c:f>
              <c:strCache>
                <c:ptCount val="1"/>
                <c:pt idx="0">
                  <c:v>Inlet Flow Temp Ave. (C): Shrouded 7</c:v>
                </c:pt>
              </c:strCache>
            </c:strRef>
          </c:tx>
          <c:spPr>
            <a:ln w="38100" cap="rnd">
              <a:noFill/>
              <a:round/>
            </a:ln>
            <a:effectLst/>
          </c:spPr>
          <c:marker>
            <c:symbol val="circle"/>
            <c:size val="5"/>
            <c:spPr>
              <a:solidFill>
                <a:schemeClr val="accent2"/>
              </a:solidFill>
              <a:ln w="9525">
                <a:solidFill>
                  <a:schemeClr val="accent2"/>
                </a:solidFill>
              </a:ln>
              <a:effectLst/>
            </c:spPr>
          </c:marker>
          <c:xVal>
            <c:strRef>
              <c:f>'WATER BARS ANALYSIS'!$K$3:$K$24</c:f>
              <c:strCache>
                <c:ptCount val="22"/>
                <c:pt idx="0">
                  <c:v>0-0.5</c:v>
                </c:pt>
                <c:pt idx="1">
                  <c:v>.5-1</c:v>
                </c:pt>
                <c:pt idx="2">
                  <c:v>1-1.5</c:v>
                </c:pt>
                <c:pt idx="3">
                  <c:v>1.5-2</c:v>
                </c:pt>
                <c:pt idx="4">
                  <c:v>2-2.5</c:v>
                </c:pt>
                <c:pt idx="5">
                  <c:v>2.5-3</c:v>
                </c:pt>
                <c:pt idx="6">
                  <c:v>3-3.5</c:v>
                </c:pt>
                <c:pt idx="7">
                  <c:v>3.5-4</c:v>
                </c:pt>
                <c:pt idx="8">
                  <c:v>4-4.5</c:v>
                </c:pt>
                <c:pt idx="9">
                  <c:v>4.5-5</c:v>
                </c:pt>
                <c:pt idx="10">
                  <c:v>5-5.5</c:v>
                </c:pt>
                <c:pt idx="11">
                  <c:v>5.5-6</c:v>
                </c:pt>
                <c:pt idx="12">
                  <c:v>6-6.5</c:v>
                </c:pt>
                <c:pt idx="13">
                  <c:v>6.5-7</c:v>
                </c:pt>
                <c:pt idx="14">
                  <c:v>7-7.5</c:v>
                </c:pt>
                <c:pt idx="15">
                  <c:v>7.5-8</c:v>
                </c:pt>
                <c:pt idx="16">
                  <c:v>8-8.5</c:v>
                </c:pt>
                <c:pt idx="17">
                  <c:v>8.5-9</c:v>
                </c:pt>
                <c:pt idx="18">
                  <c:v>9-9.5</c:v>
                </c:pt>
                <c:pt idx="19">
                  <c:v>9.5-10</c:v>
                </c:pt>
                <c:pt idx="20">
                  <c:v>10-10.5</c:v>
                </c:pt>
                <c:pt idx="21">
                  <c:v>10.5-11</c:v>
                </c:pt>
              </c:strCache>
            </c:strRef>
          </c:xVal>
          <c:yVal>
            <c:numRef>
              <c:f>'WATER BARS ANALYSIS'!$M$3:$M$24</c:f>
              <c:numCache>
                <c:formatCode>0.0</c:formatCode>
                <c:ptCount val="22"/>
                <c:pt idx="0">
                  <c:v>12.590709677419353</c:v>
                </c:pt>
                <c:pt idx="1">
                  <c:v>11.985766666666667</c:v>
                </c:pt>
                <c:pt idx="2">
                  <c:v>8.3973333333333358</c:v>
                </c:pt>
                <c:pt idx="3">
                  <c:v>4.5199000000000016</c:v>
                </c:pt>
                <c:pt idx="4">
                  <c:v>3.0644</c:v>
                </c:pt>
                <c:pt idx="5">
                  <c:v>2.0065</c:v>
                </c:pt>
                <c:pt idx="6">
                  <c:v>0.80809999999999993</c:v>
                </c:pt>
                <c:pt idx="7">
                  <c:v>-0.35390000000000005</c:v>
                </c:pt>
                <c:pt idx="8">
                  <c:v>-1.4341999999999999</c:v>
                </c:pt>
                <c:pt idx="9">
                  <c:v>-2.4488000000000003</c:v>
                </c:pt>
                <c:pt idx="10">
                  <c:v>-3.3789000000000002</c:v>
                </c:pt>
                <c:pt idx="11" formatCode="0.00">
                  <c:v>-4.1948333333333343</c:v>
                </c:pt>
                <c:pt idx="12" formatCode="0.00">
                  <c:v>-5.532633333333334</c:v>
                </c:pt>
                <c:pt idx="13" formatCode="0.00">
                  <c:v>-5.532633333333334</c:v>
                </c:pt>
                <c:pt idx="14" formatCode="0.00">
                  <c:v>-6.0709333333333326</c:v>
                </c:pt>
                <c:pt idx="15" formatCode="0.00">
                  <c:v>-6.5434333333333337</c:v>
                </c:pt>
                <c:pt idx="16" formatCode="0.00">
                  <c:v>-6.944766666666669</c:v>
                </c:pt>
                <c:pt idx="17" formatCode="0.00">
                  <c:v>-7.2671999999999999</c:v>
                </c:pt>
                <c:pt idx="18" formatCode="0.00">
                  <c:v>-7.5615333333333323</c:v>
                </c:pt>
                <c:pt idx="19" formatCode="0.00">
                  <c:v>-7.8005666666666675</c:v>
                </c:pt>
                <c:pt idx="20" formatCode="0.00">
                  <c:v>-7.9956999999999994</c:v>
                </c:pt>
                <c:pt idx="21" formatCode="0.00">
                  <c:v>-8.1153076923076934</c:v>
                </c:pt>
              </c:numCache>
            </c:numRef>
          </c:yVal>
          <c:smooth val="0"/>
          <c:extLst>
            <c:ext xmlns:c16="http://schemas.microsoft.com/office/drawing/2014/chart" uri="{C3380CC4-5D6E-409C-BE32-E72D297353CC}">
              <c16:uniqueId val="{00000001-A446-4434-BC58-5FCEA645C497}"/>
            </c:ext>
          </c:extLst>
        </c:ser>
        <c:dLbls>
          <c:showLegendKey val="0"/>
          <c:showVal val="0"/>
          <c:showCatName val="0"/>
          <c:showSerName val="0"/>
          <c:showPercent val="0"/>
          <c:showBubbleSize val="0"/>
        </c:dLbls>
        <c:axId val="175211744"/>
        <c:axId val="175209824"/>
      </c:scatterChart>
      <c:valAx>
        <c:axId val="175211744"/>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s-CL" sz="1000" b="0" i="0" u="none" strike="noStrike" kern="1200" baseline="0">
                    <a:solidFill>
                      <a:sysClr val="windowText" lastClr="000000">
                        <a:lumMod val="65000"/>
                        <a:lumOff val="35000"/>
                      </a:sysClr>
                    </a:solidFill>
                  </a:rPr>
                  <a:t>Time in Minutes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majorTickMark val="out"/>
        <c:minorTickMark val="none"/>
        <c:tickLblPos val="low"/>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5209824"/>
        <c:crosses val="autoZero"/>
        <c:crossBetween val="midCat"/>
        <c:majorUnit val="1"/>
      </c:valAx>
      <c:valAx>
        <c:axId val="175209824"/>
        <c:scaling>
          <c:orientation val="minMax"/>
          <c:min val="-14"/>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s-CL" sz="1000" b="0" i="0" u="none" strike="noStrike" kern="1200" baseline="0">
                    <a:solidFill>
                      <a:sysClr val="windowText" lastClr="000000">
                        <a:lumMod val="65000"/>
                        <a:lumOff val="35000"/>
                      </a:sysClr>
                    </a:solidFill>
                  </a:rPr>
                  <a:t>Temperature (*C)</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5211744"/>
        <c:crosses val="autoZero"/>
        <c:crossBetween val="midCat"/>
        <c:majorUnit val="1"/>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s-CL"/>
              <a:t>Temps Within the Concrete</a:t>
            </a:r>
            <a:r>
              <a:rPr lang="es-CL" baseline="0"/>
              <a:t> Block</a:t>
            </a:r>
            <a:endParaRPr lang="es-CL"/>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lineMarker"/>
        <c:varyColors val="0"/>
        <c:ser>
          <c:idx val="2"/>
          <c:order val="0"/>
          <c:tx>
            <c:strRef>
              <c:f>'WATER BARS ANALYSIS'!$N$2</c:f>
              <c:strCache>
                <c:ptCount val="1"/>
                <c:pt idx="0">
                  <c:v>Inlet 1 Ave.(C): TC 10</c:v>
                </c:pt>
              </c:strCache>
            </c:strRef>
          </c:tx>
          <c:spPr>
            <a:ln w="38100" cap="rnd">
              <a:noFill/>
              <a:round/>
            </a:ln>
            <a:effectLst/>
          </c:spPr>
          <c:marker>
            <c:symbol val="circle"/>
            <c:size val="5"/>
            <c:spPr>
              <a:solidFill>
                <a:schemeClr val="accent3"/>
              </a:solidFill>
              <a:ln w="9525">
                <a:solidFill>
                  <a:schemeClr val="accent3"/>
                </a:solidFill>
              </a:ln>
              <a:effectLst/>
            </c:spPr>
          </c:marker>
          <c:xVal>
            <c:strRef>
              <c:f>'WATER BARS ANALYSIS'!$K$3:$K$24</c:f>
              <c:strCache>
                <c:ptCount val="22"/>
                <c:pt idx="0">
                  <c:v>0-0.5</c:v>
                </c:pt>
                <c:pt idx="1">
                  <c:v>.5-1</c:v>
                </c:pt>
                <c:pt idx="2">
                  <c:v>1-1.5</c:v>
                </c:pt>
                <c:pt idx="3">
                  <c:v>1.5-2</c:v>
                </c:pt>
                <c:pt idx="4">
                  <c:v>2-2.5</c:v>
                </c:pt>
                <c:pt idx="5">
                  <c:v>2.5-3</c:v>
                </c:pt>
                <c:pt idx="6">
                  <c:v>3-3.5</c:v>
                </c:pt>
                <c:pt idx="7">
                  <c:v>3.5-4</c:v>
                </c:pt>
                <c:pt idx="8">
                  <c:v>4-4.5</c:v>
                </c:pt>
                <c:pt idx="9">
                  <c:v>4.5-5</c:v>
                </c:pt>
                <c:pt idx="10">
                  <c:v>5-5.5</c:v>
                </c:pt>
                <c:pt idx="11">
                  <c:v>5.5-6</c:v>
                </c:pt>
                <c:pt idx="12">
                  <c:v>6-6.5</c:v>
                </c:pt>
                <c:pt idx="13">
                  <c:v>6.5-7</c:v>
                </c:pt>
                <c:pt idx="14">
                  <c:v>7-7.5</c:v>
                </c:pt>
                <c:pt idx="15">
                  <c:v>7.5-8</c:v>
                </c:pt>
                <c:pt idx="16">
                  <c:v>8-8.5</c:v>
                </c:pt>
                <c:pt idx="17">
                  <c:v>8.5-9</c:v>
                </c:pt>
                <c:pt idx="18">
                  <c:v>9-9.5</c:v>
                </c:pt>
                <c:pt idx="19">
                  <c:v>9.5-10</c:v>
                </c:pt>
                <c:pt idx="20">
                  <c:v>10-10.5</c:v>
                </c:pt>
                <c:pt idx="21">
                  <c:v>10.5-11</c:v>
                </c:pt>
              </c:strCache>
            </c:strRef>
          </c:xVal>
          <c:yVal>
            <c:numRef>
              <c:f>'WATER BARS ANALYSIS'!$N$3:$N$24</c:f>
              <c:numCache>
                <c:formatCode>0.0</c:formatCode>
                <c:ptCount val="22"/>
                <c:pt idx="0">
                  <c:v>11.794548387096773</c:v>
                </c:pt>
                <c:pt idx="1">
                  <c:v>11.852300000000003</c:v>
                </c:pt>
                <c:pt idx="2">
                  <c:v>11.987033333333335</c:v>
                </c:pt>
                <c:pt idx="3">
                  <c:v>12.064733333333331</c:v>
                </c:pt>
                <c:pt idx="4">
                  <c:v>12.046566666666662</c:v>
                </c:pt>
                <c:pt idx="5">
                  <c:v>12.061500000000001</c:v>
                </c:pt>
                <c:pt idx="6">
                  <c:v>11.961433333333334</c:v>
                </c:pt>
                <c:pt idx="7">
                  <c:v>11.833099999999998</c:v>
                </c:pt>
                <c:pt idx="8">
                  <c:v>11.730400000000001</c:v>
                </c:pt>
                <c:pt idx="9">
                  <c:v>11.581500000000002</c:v>
                </c:pt>
                <c:pt idx="10">
                  <c:v>11.279066666666669</c:v>
                </c:pt>
                <c:pt idx="11" formatCode="0.00">
                  <c:v>10.696300000000001</c:v>
                </c:pt>
                <c:pt idx="12" formatCode="0.00">
                  <c:v>9.9986999999999959</c:v>
                </c:pt>
                <c:pt idx="13" formatCode="0.00">
                  <c:v>9.9986999999999959</c:v>
                </c:pt>
                <c:pt idx="14" formatCode="0.00">
                  <c:v>9.8020333333333305</c:v>
                </c:pt>
                <c:pt idx="15" formatCode="0.00">
                  <c:v>9.6279000000000003</c:v>
                </c:pt>
                <c:pt idx="16" formatCode="0.00">
                  <c:v>9.4608666666666679</c:v>
                </c:pt>
                <c:pt idx="17" formatCode="0.00">
                  <c:v>9.2423333333333328</c:v>
                </c:pt>
                <c:pt idx="18" formatCode="0.00">
                  <c:v>9.0065999999999988</c:v>
                </c:pt>
                <c:pt idx="19" formatCode="0.00">
                  <c:v>8.7280999999999995</c:v>
                </c:pt>
                <c:pt idx="20" formatCode="0.00">
                  <c:v>8.4823666666666675</c:v>
                </c:pt>
                <c:pt idx="21" formatCode="0.00">
                  <c:v>8.3310769230769228</c:v>
                </c:pt>
              </c:numCache>
            </c:numRef>
          </c:yVal>
          <c:smooth val="0"/>
          <c:extLst>
            <c:ext xmlns:c16="http://schemas.microsoft.com/office/drawing/2014/chart" uri="{C3380CC4-5D6E-409C-BE32-E72D297353CC}">
              <c16:uniqueId val="{00000000-C63E-4340-B359-9DF5BA222DE7}"/>
            </c:ext>
          </c:extLst>
        </c:ser>
        <c:ser>
          <c:idx val="0"/>
          <c:order val="1"/>
          <c:tx>
            <c:strRef>
              <c:f>'WATER BARS ANALYSIS'!$O$2</c:f>
              <c:strCache>
                <c:ptCount val="1"/>
                <c:pt idx="0">
                  <c:v>Inlet 3 Ave. (C): TC9</c:v>
                </c:pt>
              </c:strCache>
            </c:strRef>
          </c:tx>
          <c:spPr>
            <a:ln w="25400" cap="rnd">
              <a:noFill/>
              <a:round/>
            </a:ln>
            <a:effectLst/>
          </c:spPr>
          <c:marker>
            <c:symbol val="circle"/>
            <c:size val="5"/>
            <c:spPr>
              <a:solidFill>
                <a:schemeClr val="accent1"/>
              </a:solidFill>
              <a:ln w="9525">
                <a:solidFill>
                  <a:schemeClr val="accent1"/>
                </a:solidFill>
              </a:ln>
              <a:effectLst/>
            </c:spPr>
          </c:marker>
          <c:xVal>
            <c:strRef>
              <c:f>'WATER BARS ANALYSIS'!$K$3:$K$24</c:f>
              <c:strCache>
                <c:ptCount val="22"/>
                <c:pt idx="0">
                  <c:v>0-0.5</c:v>
                </c:pt>
                <c:pt idx="1">
                  <c:v>.5-1</c:v>
                </c:pt>
                <c:pt idx="2">
                  <c:v>1-1.5</c:v>
                </c:pt>
                <c:pt idx="3">
                  <c:v>1.5-2</c:v>
                </c:pt>
                <c:pt idx="4">
                  <c:v>2-2.5</c:v>
                </c:pt>
                <c:pt idx="5">
                  <c:v>2.5-3</c:v>
                </c:pt>
                <c:pt idx="6">
                  <c:v>3-3.5</c:v>
                </c:pt>
                <c:pt idx="7">
                  <c:v>3.5-4</c:v>
                </c:pt>
                <c:pt idx="8">
                  <c:v>4-4.5</c:v>
                </c:pt>
                <c:pt idx="9">
                  <c:v>4.5-5</c:v>
                </c:pt>
                <c:pt idx="10">
                  <c:v>5-5.5</c:v>
                </c:pt>
                <c:pt idx="11">
                  <c:v>5.5-6</c:v>
                </c:pt>
                <c:pt idx="12">
                  <c:v>6-6.5</c:v>
                </c:pt>
                <c:pt idx="13">
                  <c:v>6.5-7</c:v>
                </c:pt>
                <c:pt idx="14">
                  <c:v>7-7.5</c:v>
                </c:pt>
                <c:pt idx="15">
                  <c:v>7.5-8</c:v>
                </c:pt>
                <c:pt idx="16">
                  <c:v>8-8.5</c:v>
                </c:pt>
                <c:pt idx="17">
                  <c:v>8.5-9</c:v>
                </c:pt>
                <c:pt idx="18">
                  <c:v>9-9.5</c:v>
                </c:pt>
                <c:pt idx="19">
                  <c:v>9.5-10</c:v>
                </c:pt>
                <c:pt idx="20">
                  <c:v>10-10.5</c:v>
                </c:pt>
                <c:pt idx="21">
                  <c:v>10.5-11</c:v>
                </c:pt>
              </c:strCache>
            </c:strRef>
          </c:xVal>
          <c:yVal>
            <c:numRef>
              <c:f>'WATER BARS ANALYSIS'!$O$3:$O$24</c:f>
              <c:numCache>
                <c:formatCode>0.0</c:formatCode>
                <c:ptCount val="22"/>
                <c:pt idx="0">
                  <c:v>10.752580645161286</c:v>
                </c:pt>
                <c:pt idx="1">
                  <c:v>10.765966666666666</c:v>
                </c:pt>
                <c:pt idx="2">
                  <c:v>10.867799999999997</c:v>
                </c:pt>
                <c:pt idx="3">
                  <c:v>10.894066666666667</c:v>
                </c:pt>
                <c:pt idx="4">
                  <c:v>10.863433333333338</c:v>
                </c:pt>
                <c:pt idx="5">
                  <c:v>10.864566666666665</c:v>
                </c:pt>
                <c:pt idx="6">
                  <c:v>10.867866666666666</c:v>
                </c:pt>
                <c:pt idx="7">
                  <c:v>10.818266666666664</c:v>
                </c:pt>
                <c:pt idx="8">
                  <c:v>10.757899999999999</c:v>
                </c:pt>
                <c:pt idx="9">
                  <c:v>10.607866666666668</c:v>
                </c:pt>
                <c:pt idx="10">
                  <c:v>10.441333333333334</c:v>
                </c:pt>
                <c:pt idx="11" formatCode="0.00">
                  <c:v>10.297933333333331</c:v>
                </c:pt>
                <c:pt idx="12" formatCode="0.00">
                  <c:v>9.6680666666666681</c:v>
                </c:pt>
                <c:pt idx="13" formatCode="0.00">
                  <c:v>9.6680666666666681</c:v>
                </c:pt>
                <c:pt idx="14" formatCode="0.00">
                  <c:v>9.009033333333333</c:v>
                </c:pt>
                <c:pt idx="15" formatCode="0.00">
                  <c:v>7.9745666666666661</c:v>
                </c:pt>
                <c:pt idx="16" formatCode="0.00">
                  <c:v>6.9791333333333352</c:v>
                </c:pt>
                <c:pt idx="17" formatCode="0.00">
                  <c:v>6.2586666666666648</c:v>
                </c:pt>
                <c:pt idx="18" formatCode="0.00">
                  <c:v>5.6406000000000001</c:v>
                </c:pt>
                <c:pt idx="19" formatCode="0.00">
                  <c:v>5.184333333333333</c:v>
                </c:pt>
                <c:pt idx="20" formatCode="0.00">
                  <c:v>4.8098666666666663</c:v>
                </c:pt>
                <c:pt idx="21" formatCode="0.00">
                  <c:v>4.609692307692308</c:v>
                </c:pt>
              </c:numCache>
            </c:numRef>
          </c:yVal>
          <c:smooth val="0"/>
          <c:extLst>
            <c:ext xmlns:c16="http://schemas.microsoft.com/office/drawing/2014/chart" uri="{C3380CC4-5D6E-409C-BE32-E72D297353CC}">
              <c16:uniqueId val="{00000001-C63E-4340-B359-9DF5BA222DE7}"/>
            </c:ext>
          </c:extLst>
        </c:ser>
        <c:ser>
          <c:idx val="1"/>
          <c:order val="2"/>
          <c:tx>
            <c:strRef>
              <c:f>'WATER BARS ANALYSIS'!$Q$2</c:f>
              <c:strCache>
                <c:ptCount val="1"/>
                <c:pt idx="0">
                  <c:v>Outlet 1 Ave. (C): TC 7</c:v>
                </c:pt>
              </c:strCache>
            </c:strRef>
          </c:tx>
          <c:spPr>
            <a:ln w="25400" cap="rnd">
              <a:noFill/>
              <a:round/>
            </a:ln>
            <a:effectLst/>
          </c:spPr>
          <c:marker>
            <c:symbol val="circle"/>
            <c:size val="5"/>
            <c:spPr>
              <a:solidFill>
                <a:schemeClr val="accent2"/>
              </a:solidFill>
              <a:ln w="9525">
                <a:solidFill>
                  <a:schemeClr val="accent2"/>
                </a:solidFill>
              </a:ln>
              <a:effectLst/>
            </c:spPr>
          </c:marker>
          <c:xVal>
            <c:strRef>
              <c:f>'WATER BARS ANALYSIS'!$K$3:$K$24</c:f>
              <c:strCache>
                <c:ptCount val="22"/>
                <c:pt idx="0">
                  <c:v>0-0.5</c:v>
                </c:pt>
                <c:pt idx="1">
                  <c:v>.5-1</c:v>
                </c:pt>
                <c:pt idx="2">
                  <c:v>1-1.5</c:v>
                </c:pt>
                <c:pt idx="3">
                  <c:v>1.5-2</c:v>
                </c:pt>
                <c:pt idx="4">
                  <c:v>2-2.5</c:v>
                </c:pt>
                <c:pt idx="5">
                  <c:v>2.5-3</c:v>
                </c:pt>
                <c:pt idx="6">
                  <c:v>3-3.5</c:v>
                </c:pt>
                <c:pt idx="7">
                  <c:v>3.5-4</c:v>
                </c:pt>
                <c:pt idx="8">
                  <c:v>4-4.5</c:v>
                </c:pt>
                <c:pt idx="9">
                  <c:v>4.5-5</c:v>
                </c:pt>
                <c:pt idx="10">
                  <c:v>5-5.5</c:v>
                </c:pt>
                <c:pt idx="11">
                  <c:v>5.5-6</c:v>
                </c:pt>
                <c:pt idx="12">
                  <c:v>6-6.5</c:v>
                </c:pt>
                <c:pt idx="13">
                  <c:v>6.5-7</c:v>
                </c:pt>
                <c:pt idx="14">
                  <c:v>7-7.5</c:v>
                </c:pt>
                <c:pt idx="15">
                  <c:v>7.5-8</c:v>
                </c:pt>
                <c:pt idx="16">
                  <c:v>8-8.5</c:v>
                </c:pt>
                <c:pt idx="17">
                  <c:v>8.5-9</c:v>
                </c:pt>
                <c:pt idx="18">
                  <c:v>9-9.5</c:v>
                </c:pt>
                <c:pt idx="19">
                  <c:v>9.5-10</c:v>
                </c:pt>
                <c:pt idx="20">
                  <c:v>10-10.5</c:v>
                </c:pt>
                <c:pt idx="21">
                  <c:v>10.5-11</c:v>
                </c:pt>
              </c:strCache>
            </c:strRef>
          </c:xVal>
          <c:yVal>
            <c:numRef>
              <c:f>'WATER BARS ANALYSIS'!$Q$3:$Q$24</c:f>
              <c:numCache>
                <c:formatCode>0.0</c:formatCode>
                <c:ptCount val="22"/>
                <c:pt idx="0">
                  <c:v>11.793645161290319</c:v>
                </c:pt>
                <c:pt idx="1">
                  <c:v>11.835599999999999</c:v>
                </c:pt>
                <c:pt idx="2">
                  <c:v>11.866266666666666</c:v>
                </c:pt>
                <c:pt idx="3">
                  <c:v>11.90883333333333</c:v>
                </c:pt>
                <c:pt idx="4">
                  <c:v>11.836666666666668</c:v>
                </c:pt>
                <c:pt idx="5">
                  <c:v>11.819600000000003</c:v>
                </c:pt>
                <c:pt idx="6">
                  <c:v>11.816833333333335</c:v>
                </c:pt>
                <c:pt idx="7">
                  <c:v>11.791833333333333</c:v>
                </c:pt>
                <c:pt idx="8">
                  <c:v>11.699833333333334</c:v>
                </c:pt>
                <c:pt idx="9">
                  <c:v>11.600533333333333</c:v>
                </c:pt>
                <c:pt idx="10">
                  <c:v>11.480599999999999</c:v>
                </c:pt>
                <c:pt idx="11" formatCode="0.00">
                  <c:v>11.351300000000002</c:v>
                </c:pt>
                <c:pt idx="12" formatCode="0.00">
                  <c:v>11.036633333333334</c:v>
                </c:pt>
                <c:pt idx="13" formatCode="0.00">
                  <c:v>11.036633333333334</c:v>
                </c:pt>
                <c:pt idx="14" formatCode="0.00">
                  <c:v>10.844866666666668</c:v>
                </c:pt>
                <c:pt idx="15" formatCode="0.00">
                  <c:v>10.661733333333334</c:v>
                </c:pt>
                <c:pt idx="16" formatCode="0.00">
                  <c:v>10.468200000000001</c:v>
                </c:pt>
                <c:pt idx="17" formatCode="0.00">
                  <c:v>10.281133333333335</c:v>
                </c:pt>
                <c:pt idx="18" formatCode="0.00">
                  <c:v>9.9635333333333342</c:v>
                </c:pt>
                <c:pt idx="19" formatCode="0.00">
                  <c:v>9.1935333333333329</c:v>
                </c:pt>
                <c:pt idx="20" formatCode="0.00">
                  <c:v>8.3728333333333342</c:v>
                </c:pt>
                <c:pt idx="21" formatCode="0.00">
                  <c:v>7.780846153846154</c:v>
                </c:pt>
              </c:numCache>
            </c:numRef>
          </c:yVal>
          <c:smooth val="0"/>
          <c:extLst>
            <c:ext xmlns:c16="http://schemas.microsoft.com/office/drawing/2014/chart" uri="{C3380CC4-5D6E-409C-BE32-E72D297353CC}">
              <c16:uniqueId val="{00000002-C63E-4340-B359-9DF5BA222DE7}"/>
            </c:ext>
          </c:extLst>
        </c:ser>
        <c:ser>
          <c:idx val="3"/>
          <c:order val="3"/>
          <c:tx>
            <c:strRef>
              <c:f>'WATER BARS ANALYSIS'!$R$2</c:f>
              <c:strCache>
                <c:ptCount val="1"/>
                <c:pt idx="0">
                  <c:v>Outlet 3 Ave. (C): TC 6</c:v>
                </c:pt>
              </c:strCache>
            </c:strRef>
          </c:tx>
          <c:spPr>
            <a:ln w="25400" cap="rnd">
              <a:noFill/>
              <a:round/>
            </a:ln>
            <a:effectLst/>
          </c:spPr>
          <c:marker>
            <c:symbol val="circle"/>
            <c:size val="5"/>
            <c:spPr>
              <a:solidFill>
                <a:schemeClr val="accent4"/>
              </a:solidFill>
              <a:ln w="9525">
                <a:solidFill>
                  <a:schemeClr val="accent4"/>
                </a:solidFill>
              </a:ln>
              <a:effectLst/>
            </c:spPr>
          </c:marker>
          <c:xVal>
            <c:strRef>
              <c:f>'WATER BARS ANALYSIS'!$K$3:$K$24</c:f>
              <c:strCache>
                <c:ptCount val="22"/>
                <c:pt idx="0">
                  <c:v>0-0.5</c:v>
                </c:pt>
                <c:pt idx="1">
                  <c:v>.5-1</c:v>
                </c:pt>
                <c:pt idx="2">
                  <c:v>1-1.5</c:v>
                </c:pt>
                <c:pt idx="3">
                  <c:v>1.5-2</c:v>
                </c:pt>
                <c:pt idx="4">
                  <c:v>2-2.5</c:v>
                </c:pt>
                <c:pt idx="5">
                  <c:v>2.5-3</c:v>
                </c:pt>
                <c:pt idx="6">
                  <c:v>3-3.5</c:v>
                </c:pt>
                <c:pt idx="7">
                  <c:v>3.5-4</c:v>
                </c:pt>
                <c:pt idx="8">
                  <c:v>4-4.5</c:v>
                </c:pt>
                <c:pt idx="9">
                  <c:v>4.5-5</c:v>
                </c:pt>
                <c:pt idx="10">
                  <c:v>5-5.5</c:v>
                </c:pt>
                <c:pt idx="11">
                  <c:v>5.5-6</c:v>
                </c:pt>
                <c:pt idx="12">
                  <c:v>6-6.5</c:v>
                </c:pt>
                <c:pt idx="13">
                  <c:v>6.5-7</c:v>
                </c:pt>
                <c:pt idx="14">
                  <c:v>7-7.5</c:v>
                </c:pt>
                <c:pt idx="15">
                  <c:v>7.5-8</c:v>
                </c:pt>
                <c:pt idx="16">
                  <c:v>8-8.5</c:v>
                </c:pt>
                <c:pt idx="17">
                  <c:v>8.5-9</c:v>
                </c:pt>
                <c:pt idx="18">
                  <c:v>9-9.5</c:v>
                </c:pt>
                <c:pt idx="19">
                  <c:v>9.5-10</c:v>
                </c:pt>
                <c:pt idx="20">
                  <c:v>10-10.5</c:v>
                </c:pt>
                <c:pt idx="21">
                  <c:v>10.5-11</c:v>
                </c:pt>
              </c:strCache>
            </c:strRef>
          </c:xVal>
          <c:yVal>
            <c:numRef>
              <c:f>'WATER BARS ANALYSIS'!$R$3:$R$24</c:f>
              <c:numCache>
                <c:formatCode>0.0</c:formatCode>
                <c:ptCount val="22"/>
                <c:pt idx="0">
                  <c:v>12.778645161290324</c:v>
                </c:pt>
                <c:pt idx="1">
                  <c:v>12.755866666666664</c:v>
                </c:pt>
                <c:pt idx="2">
                  <c:v>12.779399999999999</c:v>
                </c:pt>
                <c:pt idx="3">
                  <c:v>12.840100000000001</c:v>
                </c:pt>
                <c:pt idx="4">
                  <c:v>12.883933333333335</c:v>
                </c:pt>
                <c:pt idx="5">
                  <c:v>12.876133333333332</c:v>
                </c:pt>
                <c:pt idx="6">
                  <c:v>12.7828</c:v>
                </c:pt>
                <c:pt idx="7">
                  <c:v>12.627999999999998</c:v>
                </c:pt>
                <c:pt idx="8">
                  <c:v>12.475899999999999</c:v>
                </c:pt>
                <c:pt idx="9">
                  <c:v>12.262400000000001</c:v>
                </c:pt>
                <c:pt idx="10">
                  <c:v>12.061833333333334</c:v>
                </c:pt>
                <c:pt idx="11" formatCode="0.00">
                  <c:v>11.833933333333333</c:v>
                </c:pt>
                <c:pt idx="12" formatCode="0.00">
                  <c:v>11.392733333333334</c:v>
                </c:pt>
                <c:pt idx="13" formatCode="0.00">
                  <c:v>11.392733333333334</c:v>
                </c:pt>
                <c:pt idx="14" formatCode="0.00">
                  <c:v>11.104366666666666</c:v>
                </c:pt>
                <c:pt idx="15" formatCode="0.00">
                  <c:v>10.824699999999998</c:v>
                </c:pt>
                <c:pt idx="16" formatCode="0.00">
                  <c:v>10.581366666666669</c:v>
                </c:pt>
                <c:pt idx="17" formatCode="0.00">
                  <c:v>10.338699999999999</c:v>
                </c:pt>
                <c:pt idx="18" formatCode="0.00">
                  <c:v>10.064600000000002</c:v>
                </c:pt>
                <c:pt idx="19" formatCode="0.00">
                  <c:v>9.881333333333334</c:v>
                </c:pt>
                <c:pt idx="20" formatCode="0.00">
                  <c:v>9.6638666666666619</c:v>
                </c:pt>
                <c:pt idx="21" formatCode="0.00">
                  <c:v>9.5339999999999989</c:v>
                </c:pt>
              </c:numCache>
            </c:numRef>
          </c:yVal>
          <c:smooth val="0"/>
          <c:extLst>
            <c:ext xmlns:c16="http://schemas.microsoft.com/office/drawing/2014/chart" uri="{C3380CC4-5D6E-409C-BE32-E72D297353CC}">
              <c16:uniqueId val="{00000003-C63E-4340-B359-9DF5BA222DE7}"/>
            </c:ext>
          </c:extLst>
        </c:ser>
        <c:ser>
          <c:idx val="4"/>
          <c:order val="4"/>
          <c:tx>
            <c:strRef>
              <c:f>'WATER BARS ANALYSIS'!$S$2</c:f>
              <c:strCache>
                <c:ptCount val="1"/>
                <c:pt idx="0">
                  <c:v>Inlet 2 Ave. (C): TC 5</c:v>
                </c:pt>
              </c:strCache>
            </c:strRef>
          </c:tx>
          <c:spPr>
            <a:ln w="25400" cap="rnd">
              <a:noFill/>
              <a:round/>
            </a:ln>
            <a:effectLst/>
          </c:spPr>
          <c:marker>
            <c:symbol val="circle"/>
            <c:size val="5"/>
            <c:spPr>
              <a:solidFill>
                <a:schemeClr val="accent5"/>
              </a:solidFill>
              <a:ln w="9525">
                <a:solidFill>
                  <a:schemeClr val="accent5"/>
                </a:solidFill>
              </a:ln>
              <a:effectLst/>
            </c:spPr>
          </c:marker>
          <c:xVal>
            <c:strRef>
              <c:f>'WATER BARS ANALYSIS'!$K$3:$K$24</c:f>
              <c:strCache>
                <c:ptCount val="22"/>
                <c:pt idx="0">
                  <c:v>0-0.5</c:v>
                </c:pt>
                <c:pt idx="1">
                  <c:v>.5-1</c:v>
                </c:pt>
                <c:pt idx="2">
                  <c:v>1-1.5</c:v>
                </c:pt>
                <c:pt idx="3">
                  <c:v>1.5-2</c:v>
                </c:pt>
                <c:pt idx="4">
                  <c:v>2-2.5</c:v>
                </c:pt>
                <c:pt idx="5">
                  <c:v>2.5-3</c:v>
                </c:pt>
                <c:pt idx="6">
                  <c:v>3-3.5</c:v>
                </c:pt>
                <c:pt idx="7">
                  <c:v>3.5-4</c:v>
                </c:pt>
                <c:pt idx="8">
                  <c:v>4-4.5</c:v>
                </c:pt>
                <c:pt idx="9">
                  <c:v>4.5-5</c:v>
                </c:pt>
                <c:pt idx="10">
                  <c:v>5-5.5</c:v>
                </c:pt>
                <c:pt idx="11">
                  <c:v>5.5-6</c:v>
                </c:pt>
                <c:pt idx="12">
                  <c:v>6-6.5</c:v>
                </c:pt>
                <c:pt idx="13">
                  <c:v>6.5-7</c:v>
                </c:pt>
                <c:pt idx="14">
                  <c:v>7-7.5</c:v>
                </c:pt>
                <c:pt idx="15">
                  <c:v>7.5-8</c:v>
                </c:pt>
                <c:pt idx="16">
                  <c:v>8-8.5</c:v>
                </c:pt>
                <c:pt idx="17">
                  <c:v>8.5-9</c:v>
                </c:pt>
                <c:pt idx="18">
                  <c:v>9-9.5</c:v>
                </c:pt>
                <c:pt idx="19">
                  <c:v>9.5-10</c:v>
                </c:pt>
                <c:pt idx="20">
                  <c:v>10-10.5</c:v>
                </c:pt>
                <c:pt idx="21">
                  <c:v>10.5-11</c:v>
                </c:pt>
              </c:strCache>
            </c:strRef>
          </c:xVal>
          <c:yVal>
            <c:numRef>
              <c:f>'WATER BARS ANALYSIS'!$S$3:$S$24</c:f>
              <c:numCache>
                <c:formatCode>0.0</c:formatCode>
                <c:ptCount val="22"/>
                <c:pt idx="0">
                  <c:v>12.261032258064514</c:v>
                </c:pt>
                <c:pt idx="1">
                  <c:v>12.336599999999999</c:v>
                </c:pt>
                <c:pt idx="2">
                  <c:v>12.412600000000001</c:v>
                </c:pt>
                <c:pt idx="3">
                  <c:v>12.408966666666666</c:v>
                </c:pt>
                <c:pt idx="4">
                  <c:v>12.461866666666667</c:v>
                </c:pt>
                <c:pt idx="5">
                  <c:v>12.534566666666665</c:v>
                </c:pt>
                <c:pt idx="6">
                  <c:v>12.471066666666667</c:v>
                </c:pt>
                <c:pt idx="7">
                  <c:v>12.404100000000001</c:v>
                </c:pt>
                <c:pt idx="8">
                  <c:v>12.300066666666668</c:v>
                </c:pt>
                <c:pt idx="9">
                  <c:v>12.108000000000001</c:v>
                </c:pt>
                <c:pt idx="10">
                  <c:v>11.945033333333331</c:v>
                </c:pt>
                <c:pt idx="11" formatCode="0.00">
                  <c:v>11.761433333333335</c:v>
                </c:pt>
                <c:pt idx="12" formatCode="0.00">
                  <c:v>11.390266666666669</c:v>
                </c:pt>
                <c:pt idx="13" formatCode="0.00">
                  <c:v>11.390266666666669</c:v>
                </c:pt>
                <c:pt idx="14" formatCode="0.00">
                  <c:v>11.135133333333334</c:v>
                </c:pt>
                <c:pt idx="15" formatCode="0.00">
                  <c:v>10.828333333333331</c:v>
                </c:pt>
                <c:pt idx="16" formatCode="0.00">
                  <c:v>10.413499999999999</c:v>
                </c:pt>
                <c:pt idx="17" formatCode="0.00">
                  <c:v>9.8451333333333313</c:v>
                </c:pt>
                <c:pt idx="18" formatCode="0.00">
                  <c:v>8.8835999999999977</c:v>
                </c:pt>
                <c:pt idx="19" formatCode="0.00">
                  <c:v>7.9289666666666676</c:v>
                </c:pt>
                <c:pt idx="20" formatCode="0.00">
                  <c:v>7.0960333333333345</c:v>
                </c:pt>
                <c:pt idx="21" formatCode="0.00">
                  <c:v>6.5818461538461532</c:v>
                </c:pt>
              </c:numCache>
            </c:numRef>
          </c:yVal>
          <c:smooth val="0"/>
          <c:extLst>
            <c:ext xmlns:c16="http://schemas.microsoft.com/office/drawing/2014/chart" uri="{C3380CC4-5D6E-409C-BE32-E72D297353CC}">
              <c16:uniqueId val="{00000004-C63E-4340-B359-9DF5BA222DE7}"/>
            </c:ext>
          </c:extLst>
        </c:ser>
        <c:dLbls>
          <c:showLegendKey val="0"/>
          <c:showVal val="0"/>
          <c:showCatName val="0"/>
          <c:showSerName val="0"/>
          <c:showPercent val="0"/>
          <c:showBubbleSize val="0"/>
        </c:dLbls>
        <c:axId val="38559552"/>
        <c:axId val="38558112"/>
      </c:scatterChart>
      <c:valAx>
        <c:axId val="38559552"/>
        <c:scaling>
          <c:orientation val="minMax"/>
          <c:max val="18"/>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s-CL"/>
                  <a:t>Time in Minutes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8558112"/>
        <c:crosses val="autoZero"/>
        <c:crossBetween val="midCat"/>
        <c:majorUnit val="1"/>
      </c:valAx>
      <c:valAx>
        <c:axId val="38558112"/>
        <c:scaling>
          <c:orientation val="minMax"/>
          <c:max val="13"/>
          <c:min val="10.5"/>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s-CL"/>
                  <a:t>Temperature</a:t>
                </a:r>
                <a:r>
                  <a:rPr lang="es-CL" baseline="0"/>
                  <a:t> (*C)</a:t>
                </a:r>
                <a:endParaRPr lang="es-CL"/>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8559552"/>
        <c:crosses val="autoZero"/>
        <c:crossBetween val="midCat"/>
        <c:majorUnit val="0.1"/>
      </c:valAx>
      <c:spPr>
        <a:noFill/>
        <a:ln>
          <a:noFill/>
        </a:ln>
        <a:effectLst/>
      </c:spPr>
    </c:plotArea>
    <c:legend>
      <c:legendPos val="b"/>
      <c:layout>
        <c:manualLayout>
          <c:xMode val="edge"/>
          <c:yMode val="edge"/>
          <c:x val="0"/>
          <c:y val="0.90419972481317801"/>
          <c:w val="0.97486297244699371"/>
          <c:h val="8.0772873844571311E-2"/>
        </c:manualLayout>
      </c:layout>
      <c:overlay val="0"/>
      <c:spPr>
        <a:noFill/>
        <a:ln>
          <a:noFill/>
        </a:ln>
        <a:effectLst/>
      </c:spPr>
      <c:txPr>
        <a:bodyPr rot="0" spcFirstLastPara="1" vertOverflow="ellipsis" vert="horz" wrap="square" anchor="ctr" anchorCtr="1"/>
        <a:lstStyle/>
        <a:p>
          <a:pPr algn="just">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s-CL" sz="1400" b="0" i="0" u="none" strike="noStrike" kern="1200" spc="0" baseline="0" err="1">
                <a:solidFill>
                  <a:prstClr val="black">
                    <a:lumMod val="65000"/>
                    <a:lumOff val="35000"/>
                  </a:prstClr>
                </a:solidFill>
              </a:rPr>
              <a:t>Glycol</a:t>
            </a:r>
            <a:r>
              <a:rPr lang="es-CL" sz="1400" b="0" i="0" u="none" strike="noStrike" kern="1200" spc="0" baseline="0">
                <a:solidFill>
                  <a:prstClr val="black">
                    <a:lumMod val="65000"/>
                    <a:lumOff val="35000"/>
                  </a:prstClr>
                </a:solidFill>
              </a:rPr>
              <a:t> </a:t>
            </a:r>
            <a:r>
              <a:rPr lang="es-CL" sz="1400" b="0" i="0" u="none" strike="noStrike" kern="1200" spc="0" baseline="0" err="1">
                <a:solidFill>
                  <a:prstClr val="black">
                    <a:lumMod val="65000"/>
                    <a:lumOff val="35000"/>
                  </a:prstClr>
                </a:solidFill>
              </a:rPr>
              <a:t>Temps</a:t>
            </a:r>
            <a:endParaRPr lang="es-CL" sz="1400" b="0" i="0" u="none" strike="noStrike" kern="1200" spc="0" baseline="0">
              <a:solidFill>
                <a:prstClr val="black">
                  <a:lumMod val="65000"/>
                  <a:lumOff val="35000"/>
                </a:prstClr>
              </a:solidFill>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lineMarker"/>
        <c:varyColors val="0"/>
        <c:ser>
          <c:idx val="0"/>
          <c:order val="0"/>
          <c:tx>
            <c:strRef>
              <c:f>'WATER BARS ANALYSIS'!$L$2</c:f>
              <c:strCache>
                <c:ptCount val="1"/>
                <c:pt idx="0">
                  <c:v>Outlet Flow Temp Ave. (C): Shrouded 8</c:v>
                </c:pt>
              </c:strCache>
            </c:strRef>
          </c:tx>
          <c:spPr>
            <a:ln w="38100" cap="rnd">
              <a:noFill/>
              <a:round/>
            </a:ln>
            <a:effectLst/>
          </c:spPr>
          <c:marker>
            <c:symbol val="circle"/>
            <c:size val="5"/>
            <c:spPr>
              <a:solidFill>
                <a:schemeClr val="accent1"/>
              </a:solidFill>
              <a:ln w="9525">
                <a:solidFill>
                  <a:schemeClr val="accent1"/>
                </a:solidFill>
              </a:ln>
              <a:effectLst/>
            </c:spPr>
          </c:marker>
          <c:xVal>
            <c:strRef>
              <c:f>'WATER BARS ANALYSIS'!$K$3:$K$24</c:f>
              <c:strCache>
                <c:ptCount val="22"/>
                <c:pt idx="0">
                  <c:v>0-0.5</c:v>
                </c:pt>
                <c:pt idx="1">
                  <c:v>.5-1</c:v>
                </c:pt>
                <c:pt idx="2">
                  <c:v>1-1.5</c:v>
                </c:pt>
                <c:pt idx="3">
                  <c:v>1.5-2</c:v>
                </c:pt>
                <c:pt idx="4">
                  <c:v>2-2.5</c:v>
                </c:pt>
                <c:pt idx="5">
                  <c:v>2.5-3</c:v>
                </c:pt>
                <c:pt idx="6">
                  <c:v>3-3.5</c:v>
                </c:pt>
                <c:pt idx="7">
                  <c:v>3.5-4</c:v>
                </c:pt>
                <c:pt idx="8">
                  <c:v>4-4.5</c:v>
                </c:pt>
                <c:pt idx="9">
                  <c:v>4.5-5</c:v>
                </c:pt>
                <c:pt idx="10">
                  <c:v>5-5.5</c:v>
                </c:pt>
                <c:pt idx="11">
                  <c:v>5.5-6</c:v>
                </c:pt>
                <c:pt idx="12">
                  <c:v>6-6.5</c:v>
                </c:pt>
                <c:pt idx="13">
                  <c:v>6.5-7</c:v>
                </c:pt>
                <c:pt idx="14">
                  <c:v>7-7.5</c:v>
                </c:pt>
                <c:pt idx="15">
                  <c:v>7.5-8</c:v>
                </c:pt>
                <c:pt idx="16">
                  <c:v>8-8.5</c:v>
                </c:pt>
                <c:pt idx="17">
                  <c:v>8.5-9</c:v>
                </c:pt>
                <c:pt idx="18">
                  <c:v>9-9.5</c:v>
                </c:pt>
                <c:pt idx="19">
                  <c:v>9.5-10</c:v>
                </c:pt>
                <c:pt idx="20">
                  <c:v>10-10.5</c:v>
                </c:pt>
                <c:pt idx="21">
                  <c:v>10.5-11</c:v>
                </c:pt>
              </c:strCache>
            </c:strRef>
          </c:xVal>
          <c:yVal>
            <c:numRef>
              <c:f>'WATER BARS ANALYSIS'!$L$3:$L$24</c:f>
              <c:numCache>
                <c:formatCode>0.0</c:formatCode>
                <c:ptCount val="22"/>
                <c:pt idx="0">
                  <c:v>11.591483870967743</c:v>
                </c:pt>
                <c:pt idx="1">
                  <c:v>6.2699333333333334</c:v>
                </c:pt>
                <c:pt idx="2">
                  <c:v>-2.5466666666666717E-2</c:v>
                </c:pt>
                <c:pt idx="3">
                  <c:v>-2.3312666666666662</c:v>
                </c:pt>
                <c:pt idx="4">
                  <c:v>-3.6471999999999998</c:v>
                </c:pt>
                <c:pt idx="5">
                  <c:v>-4.8469999999999995</c:v>
                </c:pt>
                <c:pt idx="6">
                  <c:v>-6.0190000000000001</c:v>
                </c:pt>
                <c:pt idx="7">
                  <c:v>-7.1775333333333338</c:v>
                </c:pt>
                <c:pt idx="8">
                  <c:v>-8.2333333333333343</c:v>
                </c:pt>
                <c:pt idx="9">
                  <c:v>-9.153666666666668</c:v>
                </c:pt>
                <c:pt idx="10">
                  <c:v>-9.9339666666666648</c:v>
                </c:pt>
                <c:pt idx="11" formatCode="0.00">
                  <c:v>-10.581300000000001</c:v>
                </c:pt>
                <c:pt idx="12" formatCode="0.00">
                  <c:v>-11.56676666666667</c:v>
                </c:pt>
                <c:pt idx="13" formatCode="0.00">
                  <c:v>-11.56676666666667</c:v>
                </c:pt>
                <c:pt idx="14" formatCode="0.00">
                  <c:v>-11.928366666666667</c:v>
                </c:pt>
                <c:pt idx="15" formatCode="0.00">
                  <c:v>-12.220833333333337</c:v>
                </c:pt>
                <c:pt idx="16" formatCode="0.00">
                  <c:v>-12.460299999999997</c:v>
                </c:pt>
                <c:pt idx="17" formatCode="0.00">
                  <c:v>-12.634866666666666</c:v>
                </c:pt>
                <c:pt idx="18" formatCode="0.00">
                  <c:v>-12.794400000000001</c:v>
                </c:pt>
                <c:pt idx="19" formatCode="0.00">
                  <c:v>-12.911866666666663</c:v>
                </c:pt>
                <c:pt idx="20" formatCode="0.00">
                  <c:v>-12.987800000000002</c:v>
                </c:pt>
                <c:pt idx="21" formatCode="0.00">
                  <c:v>-13.035153846153843</c:v>
                </c:pt>
              </c:numCache>
            </c:numRef>
          </c:yVal>
          <c:smooth val="0"/>
          <c:extLst>
            <c:ext xmlns:c16="http://schemas.microsoft.com/office/drawing/2014/chart" uri="{C3380CC4-5D6E-409C-BE32-E72D297353CC}">
              <c16:uniqueId val="{00000000-A446-4434-BC58-5FCEA645C497}"/>
            </c:ext>
          </c:extLst>
        </c:ser>
        <c:ser>
          <c:idx val="1"/>
          <c:order val="1"/>
          <c:tx>
            <c:strRef>
              <c:f>'WATER BARS ANALYSIS'!$M$2</c:f>
              <c:strCache>
                <c:ptCount val="1"/>
                <c:pt idx="0">
                  <c:v>Inlet Flow Temp Ave. (C): Shrouded 7</c:v>
                </c:pt>
              </c:strCache>
            </c:strRef>
          </c:tx>
          <c:spPr>
            <a:ln w="38100" cap="rnd">
              <a:noFill/>
              <a:round/>
            </a:ln>
            <a:effectLst/>
          </c:spPr>
          <c:marker>
            <c:symbol val="circle"/>
            <c:size val="5"/>
            <c:spPr>
              <a:solidFill>
                <a:schemeClr val="accent2"/>
              </a:solidFill>
              <a:ln w="9525">
                <a:solidFill>
                  <a:schemeClr val="accent2"/>
                </a:solidFill>
              </a:ln>
              <a:effectLst/>
            </c:spPr>
          </c:marker>
          <c:xVal>
            <c:strRef>
              <c:f>'WATER BARS ANALYSIS'!$K$3:$K$24</c:f>
              <c:strCache>
                <c:ptCount val="22"/>
                <c:pt idx="0">
                  <c:v>0-0.5</c:v>
                </c:pt>
                <c:pt idx="1">
                  <c:v>.5-1</c:v>
                </c:pt>
                <c:pt idx="2">
                  <c:v>1-1.5</c:v>
                </c:pt>
                <c:pt idx="3">
                  <c:v>1.5-2</c:v>
                </c:pt>
                <c:pt idx="4">
                  <c:v>2-2.5</c:v>
                </c:pt>
                <c:pt idx="5">
                  <c:v>2.5-3</c:v>
                </c:pt>
                <c:pt idx="6">
                  <c:v>3-3.5</c:v>
                </c:pt>
                <c:pt idx="7">
                  <c:v>3.5-4</c:v>
                </c:pt>
                <c:pt idx="8">
                  <c:v>4-4.5</c:v>
                </c:pt>
                <c:pt idx="9">
                  <c:v>4.5-5</c:v>
                </c:pt>
                <c:pt idx="10">
                  <c:v>5-5.5</c:v>
                </c:pt>
                <c:pt idx="11">
                  <c:v>5.5-6</c:v>
                </c:pt>
                <c:pt idx="12">
                  <c:v>6-6.5</c:v>
                </c:pt>
                <c:pt idx="13">
                  <c:v>6.5-7</c:v>
                </c:pt>
                <c:pt idx="14">
                  <c:v>7-7.5</c:v>
                </c:pt>
                <c:pt idx="15">
                  <c:v>7.5-8</c:v>
                </c:pt>
                <c:pt idx="16">
                  <c:v>8-8.5</c:v>
                </c:pt>
                <c:pt idx="17">
                  <c:v>8.5-9</c:v>
                </c:pt>
                <c:pt idx="18">
                  <c:v>9-9.5</c:v>
                </c:pt>
                <c:pt idx="19">
                  <c:v>9.5-10</c:v>
                </c:pt>
                <c:pt idx="20">
                  <c:v>10-10.5</c:v>
                </c:pt>
                <c:pt idx="21">
                  <c:v>10.5-11</c:v>
                </c:pt>
              </c:strCache>
            </c:strRef>
          </c:xVal>
          <c:yVal>
            <c:numRef>
              <c:f>'WATER BARS ANALYSIS'!$M$3:$M$24</c:f>
              <c:numCache>
                <c:formatCode>0.0</c:formatCode>
                <c:ptCount val="22"/>
                <c:pt idx="0">
                  <c:v>12.590709677419353</c:v>
                </c:pt>
                <c:pt idx="1">
                  <c:v>11.985766666666667</c:v>
                </c:pt>
                <c:pt idx="2">
                  <c:v>8.3973333333333358</c:v>
                </c:pt>
                <c:pt idx="3">
                  <c:v>4.5199000000000016</c:v>
                </c:pt>
                <c:pt idx="4">
                  <c:v>3.0644</c:v>
                </c:pt>
                <c:pt idx="5">
                  <c:v>2.0065</c:v>
                </c:pt>
                <c:pt idx="6">
                  <c:v>0.80809999999999993</c:v>
                </c:pt>
                <c:pt idx="7">
                  <c:v>-0.35390000000000005</c:v>
                </c:pt>
                <c:pt idx="8">
                  <c:v>-1.4341999999999999</c:v>
                </c:pt>
                <c:pt idx="9">
                  <c:v>-2.4488000000000003</c:v>
                </c:pt>
                <c:pt idx="10">
                  <c:v>-3.3789000000000002</c:v>
                </c:pt>
                <c:pt idx="11" formatCode="0.00">
                  <c:v>-4.1948333333333343</c:v>
                </c:pt>
                <c:pt idx="12" formatCode="0.00">
                  <c:v>-5.532633333333334</c:v>
                </c:pt>
                <c:pt idx="13" formatCode="0.00">
                  <c:v>-5.532633333333334</c:v>
                </c:pt>
                <c:pt idx="14" formatCode="0.00">
                  <c:v>-6.0709333333333326</c:v>
                </c:pt>
                <c:pt idx="15" formatCode="0.00">
                  <c:v>-6.5434333333333337</c:v>
                </c:pt>
                <c:pt idx="16" formatCode="0.00">
                  <c:v>-6.944766666666669</c:v>
                </c:pt>
                <c:pt idx="17" formatCode="0.00">
                  <c:v>-7.2671999999999999</c:v>
                </c:pt>
                <c:pt idx="18" formatCode="0.00">
                  <c:v>-7.5615333333333323</c:v>
                </c:pt>
                <c:pt idx="19" formatCode="0.00">
                  <c:v>-7.8005666666666675</c:v>
                </c:pt>
                <c:pt idx="20" formatCode="0.00">
                  <c:v>-7.9956999999999994</c:v>
                </c:pt>
                <c:pt idx="21" formatCode="0.00">
                  <c:v>-8.1153076923076934</c:v>
                </c:pt>
              </c:numCache>
            </c:numRef>
          </c:yVal>
          <c:smooth val="0"/>
          <c:extLst>
            <c:ext xmlns:c16="http://schemas.microsoft.com/office/drawing/2014/chart" uri="{C3380CC4-5D6E-409C-BE32-E72D297353CC}">
              <c16:uniqueId val="{00000001-A446-4434-BC58-5FCEA645C497}"/>
            </c:ext>
          </c:extLst>
        </c:ser>
        <c:dLbls>
          <c:showLegendKey val="0"/>
          <c:showVal val="0"/>
          <c:showCatName val="0"/>
          <c:showSerName val="0"/>
          <c:showPercent val="0"/>
          <c:showBubbleSize val="0"/>
        </c:dLbls>
        <c:axId val="175211744"/>
        <c:axId val="175209824"/>
      </c:scatterChart>
      <c:valAx>
        <c:axId val="175211744"/>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s-CL" sz="1000" b="0" i="0" u="none" strike="noStrike" kern="1200" baseline="0">
                    <a:solidFill>
                      <a:sysClr val="windowText" lastClr="000000">
                        <a:lumMod val="65000"/>
                        <a:lumOff val="35000"/>
                      </a:sysClr>
                    </a:solidFill>
                  </a:rPr>
                  <a:t>Time in Minutes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majorTickMark val="out"/>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5209824"/>
        <c:crosses val="autoZero"/>
        <c:crossBetween val="midCat"/>
        <c:majorUnit val="1"/>
      </c:valAx>
      <c:valAx>
        <c:axId val="175209824"/>
        <c:scaling>
          <c:orientation val="minMax"/>
          <c:min val="-14"/>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s-CL" sz="1000" b="0" i="0" u="none" strike="noStrike" kern="1200" baseline="0">
                    <a:solidFill>
                      <a:sysClr val="windowText" lastClr="000000">
                        <a:lumMod val="65000"/>
                        <a:lumOff val="35000"/>
                      </a:sysClr>
                    </a:solidFill>
                  </a:rPr>
                  <a:t>Temperature (*C)</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5211744"/>
        <c:crosses val="autoZero"/>
        <c:crossBetween val="midCat"/>
        <c:majorUnit val="1"/>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Heat Transfer Rate for Varying</a:t>
            </a:r>
            <a:r>
              <a:rPr lang="en-US" baseline="0"/>
              <a:t> Glycol Flow Rates</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lineMarker"/>
        <c:varyColors val="0"/>
        <c:ser>
          <c:idx val="0"/>
          <c:order val="0"/>
          <c:tx>
            <c:v>8.67E-07 m3/s</c:v>
          </c:tx>
          <c:spPr>
            <a:ln w="25400" cap="rnd">
              <a:noFill/>
              <a:round/>
            </a:ln>
            <a:effectLst/>
          </c:spPr>
          <c:marker>
            <c:symbol val="circle"/>
            <c:size val="5"/>
            <c:spPr>
              <a:solidFill>
                <a:schemeClr val="accent1"/>
              </a:solidFill>
              <a:ln w="9525">
                <a:solidFill>
                  <a:schemeClr val="accent1"/>
                </a:solidFill>
              </a:ln>
              <a:effectLst/>
            </c:spPr>
          </c:marker>
          <c:xVal>
            <c:numRef>
              <c:f>'[Concrete Data Consolidated.xlsx]Sheet1'!$A$10:$A$1570</c:f>
              <c:numCache>
                <c:formatCode>General</c:formatCode>
                <c:ptCount val="156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pt idx="41">
                  <c:v>41</c:v>
                </c:pt>
                <c:pt idx="42">
                  <c:v>42</c:v>
                </c:pt>
                <c:pt idx="43">
                  <c:v>43</c:v>
                </c:pt>
                <c:pt idx="44">
                  <c:v>44</c:v>
                </c:pt>
                <c:pt idx="45">
                  <c:v>45</c:v>
                </c:pt>
                <c:pt idx="46">
                  <c:v>46</c:v>
                </c:pt>
                <c:pt idx="47">
                  <c:v>47</c:v>
                </c:pt>
                <c:pt idx="48">
                  <c:v>48</c:v>
                </c:pt>
                <c:pt idx="49">
                  <c:v>49</c:v>
                </c:pt>
                <c:pt idx="50">
                  <c:v>50</c:v>
                </c:pt>
                <c:pt idx="51">
                  <c:v>51</c:v>
                </c:pt>
                <c:pt idx="52">
                  <c:v>52</c:v>
                </c:pt>
                <c:pt idx="53">
                  <c:v>53</c:v>
                </c:pt>
                <c:pt idx="54">
                  <c:v>54</c:v>
                </c:pt>
                <c:pt idx="55">
                  <c:v>55</c:v>
                </c:pt>
                <c:pt idx="56">
                  <c:v>56</c:v>
                </c:pt>
                <c:pt idx="57">
                  <c:v>57</c:v>
                </c:pt>
                <c:pt idx="58">
                  <c:v>58</c:v>
                </c:pt>
                <c:pt idx="59">
                  <c:v>59</c:v>
                </c:pt>
                <c:pt idx="60">
                  <c:v>60</c:v>
                </c:pt>
                <c:pt idx="61">
                  <c:v>61</c:v>
                </c:pt>
                <c:pt idx="62">
                  <c:v>62</c:v>
                </c:pt>
                <c:pt idx="63">
                  <c:v>63</c:v>
                </c:pt>
                <c:pt idx="64">
                  <c:v>64</c:v>
                </c:pt>
                <c:pt idx="65">
                  <c:v>65</c:v>
                </c:pt>
                <c:pt idx="66">
                  <c:v>66</c:v>
                </c:pt>
                <c:pt idx="67">
                  <c:v>67</c:v>
                </c:pt>
                <c:pt idx="68">
                  <c:v>68</c:v>
                </c:pt>
                <c:pt idx="69">
                  <c:v>69</c:v>
                </c:pt>
                <c:pt idx="70">
                  <c:v>70</c:v>
                </c:pt>
                <c:pt idx="71">
                  <c:v>71</c:v>
                </c:pt>
                <c:pt idx="72">
                  <c:v>72</c:v>
                </c:pt>
                <c:pt idx="73">
                  <c:v>73</c:v>
                </c:pt>
                <c:pt idx="74">
                  <c:v>74</c:v>
                </c:pt>
                <c:pt idx="75">
                  <c:v>75</c:v>
                </c:pt>
                <c:pt idx="76">
                  <c:v>76</c:v>
                </c:pt>
                <c:pt idx="77">
                  <c:v>77</c:v>
                </c:pt>
                <c:pt idx="78">
                  <c:v>78</c:v>
                </c:pt>
                <c:pt idx="79">
                  <c:v>79</c:v>
                </c:pt>
                <c:pt idx="80">
                  <c:v>80</c:v>
                </c:pt>
                <c:pt idx="81">
                  <c:v>81</c:v>
                </c:pt>
                <c:pt idx="82">
                  <c:v>82</c:v>
                </c:pt>
                <c:pt idx="83">
                  <c:v>83</c:v>
                </c:pt>
                <c:pt idx="84">
                  <c:v>84</c:v>
                </c:pt>
                <c:pt idx="85">
                  <c:v>85</c:v>
                </c:pt>
                <c:pt idx="86">
                  <c:v>86</c:v>
                </c:pt>
                <c:pt idx="87">
                  <c:v>87</c:v>
                </c:pt>
                <c:pt idx="88">
                  <c:v>88</c:v>
                </c:pt>
                <c:pt idx="89">
                  <c:v>89</c:v>
                </c:pt>
                <c:pt idx="90">
                  <c:v>90</c:v>
                </c:pt>
                <c:pt idx="91">
                  <c:v>91</c:v>
                </c:pt>
                <c:pt idx="92">
                  <c:v>92</c:v>
                </c:pt>
                <c:pt idx="93">
                  <c:v>93</c:v>
                </c:pt>
                <c:pt idx="94">
                  <c:v>94</c:v>
                </c:pt>
                <c:pt idx="95">
                  <c:v>95</c:v>
                </c:pt>
                <c:pt idx="96">
                  <c:v>96</c:v>
                </c:pt>
                <c:pt idx="97">
                  <c:v>97</c:v>
                </c:pt>
                <c:pt idx="98">
                  <c:v>98</c:v>
                </c:pt>
                <c:pt idx="99">
                  <c:v>99</c:v>
                </c:pt>
                <c:pt idx="100">
                  <c:v>100</c:v>
                </c:pt>
                <c:pt idx="101">
                  <c:v>101</c:v>
                </c:pt>
                <c:pt idx="102">
                  <c:v>102</c:v>
                </c:pt>
                <c:pt idx="103">
                  <c:v>103</c:v>
                </c:pt>
                <c:pt idx="104">
                  <c:v>104</c:v>
                </c:pt>
                <c:pt idx="105">
                  <c:v>105</c:v>
                </c:pt>
                <c:pt idx="106">
                  <c:v>106</c:v>
                </c:pt>
                <c:pt idx="107">
                  <c:v>107</c:v>
                </c:pt>
                <c:pt idx="108">
                  <c:v>108</c:v>
                </c:pt>
                <c:pt idx="109">
                  <c:v>109</c:v>
                </c:pt>
                <c:pt idx="110">
                  <c:v>110</c:v>
                </c:pt>
                <c:pt idx="111">
                  <c:v>111</c:v>
                </c:pt>
                <c:pt idx="112">
                  <c:v>112</c:v>
                </c:pt>
                <c:pt idx="113">
                  <c:v>113</c:v>
                </c:pt>
                <c:pt idx="114">
                  <c:v>114</c:v>
                </c:pt>
                <c:pt idx="115">
                  <c:v>115</c:v>
                </c:pt>
                <c:pt idx="116">
                  <c:v>116</c:v>
                </c:pt>
                <c:pt idx="117">
                  <c:v>117</c:v>
                </c:pt>
                <c:pt idx="118">
                  <c:v>118</c:v>
                </c:pt>
                <c:pt idx="119">
                  <c:v>119</c:v>
                </c:pt>
                <c:pt idx="120">
                  <c:v>120</c:v>
                </c:pt>
                <c:pt idx="121">
                  <c:v>121</c:v>
                </c:pt>
                <c:pt idx="122">
                  <c:v>122</c:v>
                </c:pt>
                <c:pt idx="123">
                  <c:v>123</c:v>
                </c:pt>
                <c:pt idx="124">
                  <c:v>124</c:v>
                </c:pt>
                <c:pt idx="125">
                  <c:v>125</c:v>
                </c:pt>
                <c:pt idx="126">
                  <c:v>126</c:v>
                </c:pt>
                <c:pt idx="127">
                  <c:v>127</c:v>
                </c:pt>
                <c:pt idx="128">
                  <c:v>128</c:v>
                </c:pt>
                <c:pt idx="129">
                  <c:v>129</c:v>
                </c:pt>
                <c:pt idx="130">
                  <c:v>130</c:v>
                </c:pt>
                <c:pt idx="131">
                  <c:v>131</c:v>
                </c:pt>
                <c:pt idx="132">
                  <c:v>132</c:v>
                </c:pt>
                <c:pt idx="133">
                  <c:v>133</c:v>
                </c:pt>
                <c:pt idx="134">
                  <c:v>134</c:v>
                </c:pt>
                <c:pt idx="135">
                  <c:v>135</c:v>
                </c:pt>
                <c:pt idx="136">
                  <c:v>136</c:v>
                </c:pt>
                <c:pt idx="137">
                  <c:v>137</c:v>
                </c:pt>
                <c:pt idx="138">
                  <c:v>138</c:v>
                </c:pt>
                <c:pt idx="139">
                  <c:v>139</c:v>
                </c:pt>
                <c:pt idx="140">
                  <c:v>140</c:v>
                </c:pt>
                <c:pt idx="141">
                  <c:v>141</c:v>
                </c:pt>
                <c:pt idx="142">
                  <c:v>142</c:v>
                </c:pt>
                <c:pt idx="143">
                  <c:v>143</c:v>
                </c:pt>
                <c:pt idx="144">
                  <c:v>144</c:v>
                </c:pt>
                <c:pt idx="145">
                  <c:v>145</c:v>
                </c:pt>
                <c:pt idx="146">
                  <c:v>146</c:v>
                </c:pt>
                <c:pt idx="147">
                  <c:v>147</c:v>
                </c:pt>
                <c:pt idx="148">
                  <c:v>148</c:v>
                </c:pt>
                <c:pt idx="149">
                  <c:v>149</c:v>
                </c:pt>
                <c:pt idx="150">
                  <c:v>150</c:v>
                </c:pt>
                <c:pt idx="151">
                  <c:v>151</c:v>
                </c:pt>
                <c:pt idx="152">
                  <c:v>152</c:v>
                </c:pt>
                <c:pt idx="153">
                  <c:v>153</c:v>
                </c:pt>
                <c:pt idx="154">
                  <c:v>154</c:v>
                </c:pt>
                <c:pt idx="155">
                  <c:v>155</c:v>
                </c:pt>
                <c:pt idx="156">
                  <c:v>156</c:v>
                </c:pt>
                <c:pt idx="157">
                  <c:v>157</c:v>
                </c:pt>
                <c:pt idx="158">
                  <c:v>158</c:v>
                </c:pt>
                <c:pt idx="159">
                  <c:v>159</c:v>
                </c:pt>
                <c:pt idx="160">
                  <c:v>160</c:v>
                </c:pt>
                <c:pt idx="161">
                  <c:v>161</c:v>
                </c:pt>
                <c:pt idx="162">
                  <c:v>162</c:v>
                </c:pt>
                <c:pt idx="163">
                  <c:v>163</c:v>
                </c:pt>
                <c:pt idx="164">
                  <c:v>164</c:v>
                </c:pt>
                <c:pt idx="165">
                  <c:v>165</c:v>
                </c:pt>
                <c:pt idx="166">
                  <c:v>166</c:v>
                </c:pt>
                <c:pt idx="167">
                  <c:v>167</c:v>
                </c:pt>
                <c:pt idx="168">
                  <c:v>168</c:v>
                </c:pt>
                <c:pt idx="169">
                  <c:v>169</c:v>
                </c:pt>
                <c:pt idx="170">
                  <c:v>170</c:v>
                </c:pt>
                <c:pt idx="171">
                  <c:v>171</c:v>
                </c:pt>
                <c:pt idx="172">
                  <c:v>172</c:v>
                </c:pt>
                <c:pt idx="173">
                  <c:v>173</c:v>
                </c:pt>
                <c:pt idx="174">
                  <c:v>174</c:v>
                </c:pt>
                <c:pt idx="175">
                  <c:v>175</c:v>
                </c:pt>
                <c:pt idx="176">
                  <c:v>176</c:v>
                </c:pt>
                <c:pt idx="177">
                  <c:v>177</c:v>
                </c:pt>
                <c:pt idx="178">
                  <c:v>178</c:v>
                </c:pt>
                <c:pt idx="179">
                  <c:v>179</c:v>
                </c:pt>
                <c:pt idx="180">
                  <c:v>180</c:v>
                </c:pt>
                <c:pt idx="181">
                  <c:v>181</c:v>
                </c:pt>
                <c:pt idx="182">
                  <c:v>182</c:v>
                </c:pt>
                <c:pt idx="183">
                  <c:v>183</c:v>
                </c:pt>
                <c:pt idx="184">
                  <c:v>184</c:v>
                </c:pt>
                <c:pt idx="185">
                  <c:v>185</c:v>
                </c:pt>
                <c:pt idx="186">
                  <c:v>186</c:v>
                </c:pt>
                <c:pt idx="187">
                  <c:v>187</c:v>
                </c:pt>
                <c:pt idx="188">
                  <c:v>188</c:v>
                </c:pt>
                <c:pt idx="189">
                  <c:v>189</c:v>
                </c:pt>
                <c:pt idx="190">
                  <c:v>190</c:v>
                </c:pt>
                <c:pt idx="191">
                  <c:v>191</c:v>
                </c:pt>
                <c:pt idx="192">
                  <c:v>192</c:v>
                </c:pt>
                <c:pt idx="193">
                  <c:v>193</c:v>
                </c:pt>
                <c:pt idx="194">
                  <c:v>194</c:v>
                </c:pt>
                <c:pt idx="195">
                  <c:v>195</c:v>
                </c:pt>
                <c:pt idx="196">
                  <c:v>196</c:v>
                </c:pt>
                <c:pt idx="197">
                  <c:v>197</c:v>
                </c:pt>
                <c:pt idx="198">
                  <c:v>198</c:v>
                </c:pt>
                <c:pt idx="199">
                  <c:v>199</c:v>
                </c:pt>
                <c:pt idx="200">
                  <c:v>200</c:v>
                </c:pt>
                <c:pt idx="201">
                  <c:v>201</c:v>
                </c:pt>
                <c:pt idx="202">
                  <c:v>202</c:v>
                </c:pt>
                <c:pt idx="203">
                  <c:v>203</c:v>
                </c:pt>
                <c:pt idx="204">
                  <c:v>204</c:v>
                </c:pt>
                <c:pt idx="205">
                  <c:v>205</c:v>
                </c:pt>
                <c:pt idx="206">
                  <c:v>206</c:v>
                </c:pt>
                <c:pt idx="207">
                  <c:v>207</c:v>
                </c:pt>
                <c:pt idx="208">
                  <c:v>208</c:v>
                </c:pt>
                <c:pt idx="209">
                  <c:v>209</c:v>
                </c:pt>
                <c:pt idx="210">
                  <c:v>210</c:v>
                </c:pt>
                <c:pt idx="211">
                  <c:v>211</c:v>
                </c:pt>
                <c:pt idx="212">
                  <c:v>212</c:v>
                </c:pt>
                <c:pt idx="213">
                  <c:v>213</c:v>
                </c:pt>
                <c:pt idx="214">
                  <c:v>214</c:v>
                </c:pt>
                <c:pt idx="215">
                  <c:v>215</c:v>
                </c:pt>
                <c:pt idx="216">
                  <c:v>216</c:v>
                </c:pt>
                <c:pt idx="217">
                  <c:v>217</c:v>
                </c:pt>
                <c:pt idx="218">
                  <c:v>218</c:v>
                </c:pt>
                <c:pt idx="219">
                  <c:v>219</c:v>
                </c:pt>
                <c:pt idx="220">
                  <c:v>220</c:v>
                </c:pt>
                <c:pt idx="221">
                  <c:v>221</c:v>
                </c:pt>
                <c:pt idx="222">
                  <c:v>222</c:v>
                </c:pt>
                <c:pt idx="223">
                  <c:v>223</c:v>
                </c:pt>
                <c:pt idx="224">
                  <c:v>224</c:v>
                </c:pt>
                <c:pt idx="225">
                  <c:v>225</c:v>
                </c:pt>
                <c:pt idx="226">
                  <c:v>226</c:v>
                </c:pt>
                <c:pt idx="227">
                  <c:v>227</c:v>
                </c:pt>
                <c:pt idx="228">
                  <c:v>228</c:v>
                </c:pt>
                <c:pt idx="229">
                  <c:v>229</c:v>
                </c:pt>
                <c:pt idx="230">
                  <c:v>230</c:v>
                </c:pt>
                <c:pt idx="231">
                  <c:v>231</c:v>
                </c:pt>
                <c:pt idx="232">
                  <c:v>232</c:v>
                </c:pt>
                <c:pt idx="233">
                  <c:v>233</c:v>
                </c:pt>
                <c:pt idx="234">
                  <c:v>234</c:v>
                </c:pt>
                <c:pt idx="235">
                  <c:v>235</c:v>
                </c:pt>
                <c:pt idx="236">
                  <c:v>236</c:v>
                </c:pt>
                <c:pt idx="237">
                  <c:v>237</c:v>
                </c:pt>
                <c:pt idx="238">
                  <c:v>238</c:v>
                </c:pt>
                <c:pt idx="239">
                  <c:v>239</c:v>
                </c:pt>
                <c:pt idx="240">
                  <c:v>240</c:v>
                </c:pt>
                <c:pt idx="241">
                  <c:v>241</c:v>
                </c:pt>
                <c:pt idx="242">
                  <c:v>242</c:v>
                </c:pt>
                <c:pt idx="243">
                  <c:v>243</c:v>
                </c:pt>
                <c:pt idx="244">
                  <c:v>244</c:v>
                </c:pt>
                <c:pt idx="245">
                  <c:v>245</c:v>
                </c:pt>
                <c:pt idx="246">
                  <c:v>246</c:v>
                </c:pt>
                <c:pt idx="247">
                  <c:v>247</c:v>
                </c:pt>
                <c:pt idx="248">
                  <c:v>248</c:v>
                </c:pt>
                <c:pt idx="249">
                  <c:v>249</c:v>
                </c:pt>
                <c:pt idx="250">
                  <c:v>250</c:v>
                </c:pt>
                <c:pt idx="251">
                  <c:v>251</c:v>
                </c:pt>
                <c:pt idx="252">
                  <c:v>252</c:v>
                </c:pt>
                <c:pt idx="253">
                  <c:v>253</c:v>
                </c:pt>
                <c:pt idx="254">
                  <c:v>254</c:v>
                </c:pt>
                <c:pt idx="255">
                  <c:v>255</c:v>
                </c:pt>
                <c:pt idx="256">
                  <c:v>256</c:v>
                </c:pt>
                <c:pt idx="257">
                  <c:v>257</c:v>
                </c:pt>
                <c:pt idx="258">
                  <c:v>258</c:v>
                </c:pt>
                <c:pt idx="259">
                  <c:v>259</c:v>
                </c:pt>
                <c:pt idx="260">
                  <c:v>260</c:v>
                </c:pt>
                <c:pt idx="261">
                  <c:v>261</c:v>
                </c:pt>
                <c:pt idx="262">
                  <c:v>262</c:v>
                </c:pt>
                <c:pt idx="263">
                  <c:v>263</c:v>
                </c:pt>
                <c:pt idx="264">
                  <c:v>264</c:v>
                </c:pt>
                <c:pt idx="265">
                  <c:v>265</c:v>
                </c:pt>
                <c:pt idx="266">
                  <c:v>266</c:v>
                </c:pt>
                <c:pt idx="267">
                  <c:v>267</c:v>
                </c:pt>
                <c:pt idx="268">
                  <c:v>268</c:v>
                </c:pt>
                <c:pt idx="269">
                  <c:v>269</c:v>
                </c:pt>
                <c:pt idx="270">
                  <c:v>270</c:v>
                </c:pt>
                <c:pt idx="271">
                  <c:v>271</c:v>
                </c:pt>
                <c:pt idx="272">
                  <c:v>272</c:v>
                </c:pt>
                <c:pt idx="273">
                  <c:v>273</c:v>
                </c:pt>
                <c:pt idx="274">
                  <c:v>274</c:v>
                </c:pt>
                <c:pt idx="275">
                  <c:v>275</c:v>
                </c:pt>
                <c:pt idx="276">
                  <c:v>276</c:v>
                </c:pt>
                <c:pt idx="277">
                  <c:v>277</c:v>
                </c:pt>
                <c:pt idx="278">
                  <c:v>278</c:v>
                </c:pt>
                <c:pt idx="279">
                  <c:v>279</c:v>
                </c:pt>
                <c:pt idx="280">
                  <c:v>280</c:v>
                </c:pt>
                <c:pt idx="281">
                  <c:v>281</c:v>
                </c:pt>
                <c:pt idx="282">
                  <c:v>282</c:v>
                </c:pt>
                <c:pt idx="283">
                  <c:v>283</c:v>
                </c:pt>
                <c:pt idx="284">
                  <c:v>284</c:v>
                </c:pt>
                <c:pt idx="285">
                  <c:v>285</c:v>
                </c:pt>
                <c:pt idx="286">
                  <c:v>286</c:v>
                </c:pt>
                <c:pt idx="287">
                  <c:v>287</c:v>
                </c:pt>
                <c:pt idx="288">
                  <c:v>288</c:v>
                </c:pt>
                <c:pt idx="289">
                  <c:v>289</c:v>
                </c:pt>
                <c:pt idx="290">
                  <c:v>290</c:v>
                </c:pt>
                <c:pt idx="291">
                  <c:v>291</c:v>
                </c:pt>
                <c:pt idx="292">
                  <c:v>292</c:v>
                </c:pt>
                <c:pt idx="293">
                  <c:v>293</c:v>
                </c:pt>
                <c:pt idx="294">
                  <c:v>294</c:v>
                </c:pt>
                <c:pt idx="295">
                  <c:v>295</c:v>
                </c:pt>
                <c:pt idx="296">
                  <c:v>296</c:v>
                </c:pt>
                <c:pt idx="297">
                  <c:v>297</c:v>
                </c:pt>
                <c:pt idx="298">
                  <c:v>298</c:v>
                </c:pt>
                <c:pt idx="299">
                  <c:v>299</c:v>
                </c:pt>
                <c:pt idx="300">
                  <c:v>300</c:v>
                </c:pt>
                <c:pt idx="301">
                  <c:v>301</c:v>
                </c:pt>
                <c:pt idx="302">
                  <c:v>302</c:v>
                </c:pt>
                <c:pt idx="303">
                  <c:v>303</c:v>
                </c:pt>
                <c:pt idx="304">
                  <c:v>304</c:v>
                </c:pt>
                <c:pt idx="305">
                  <c:v>305</c:v>
                </c:pt>
                <c:pt idx="306">
                  <c:v>306</c:v>
                </c:pt>
                <c:pt idx="307">
                  <c:v>307</c:v>
                </c:pt>
                <c:pt idx="308">
                  <c:v>308</c:v>
                </c:pt>
                <c:pt idx="309">
                  <c:v>309</c:v>
                </c:pt>
                <c:pt idx="310">
                  <c:v>310</c:v>
                </c:pt>
                <c:pt idx="311">
                  <c:v>311</c:v>
                </c:pt>
                <c:pt idx="312">
                  <c:v>312</c:v>
                </c:pt>
                <c:pt idx="313">
                  <c:v>313</c:v>
                </c:pt>
                <c:pt idx="314">
                  <c:v>314</c:v>
                </c:pt>
                <c:pt idx="315">
                  <c:v>315</c:v>
                </c:pt>
                <c:pt idx="316">
                  <c:v>316</c:v>
                </c:pt>
                <c:pt idx="317">
                  <c:v>317</c:v>
                </c:pt>
                <c:pt idx="318">
                  <c:v>318</c:v>
                </c:pt>
                <c:pt idx="319">
                  <c:v>319</c:v>
                </c:pt>
                <c:pt idx="320">
                  <c:v>320</c:v>
                </c:pt>
                <c:pt idx="321">
                  <c:v>321</c:v>
                </c:pt>
                <c:pt idx="322">
                  <c:v>322</c:v>
                </c:pt>
                <c:pt idx="323">
                  <c:v>323</c:v>
                </c:pt>
                <c:pt idx="324">
                  <c:v>324</c:v>
                </c:pt>
                <c:pt idx="325">
                  <c:v>325</c:v>
                </c:pt>
                <c:pt idx="326">
                  <c:v>326</c:v>
                </c:pt>
                <c:pt idx="327">
                  <c:v>327</c:v>
                </c:pt>
                <c:pt idx="328">
                  <c:v>328</c:v>
                </c:pt>
                <c:pt idx="329">
                  <c:v>329</c:v>
                </c:pt>
                <c:pt idx="330">
                  <c:v>330</c:v>
                </c:pt>
                <c:pt idx="331">
                  <c:v>331</c:v>
                </c:pt>
                <c:pt idx="332">
                  <c:v>332</c:v>
                </c:pt>
                <c:pt idx="333">
                  <c:v>333</c:v>
                </c:pt>
                <c:pt idx="334">
                  <c:v>334</c:v>
                </c:pt>
                <c:pt idx="335">
                  <c:v>335</c:v>
                </c:pt>
                <c:pt idx="336">
                  <c:v>336</c:v>
                </c:pt>
                <c:pt idx="337">
                  <c:v>337</c:v>
                </c:pt>
                <c:pt idx="338">
                  <c:v>338</c:v>
                </c:pt>
                <c:pt idx="339">
                  <c:v>339</c:v>
                </c:pt>
                <c:pt idx="340">
                  <c:v>340</c:v>
                </c:pt>
                <c:pt idx="341">
                  <c:v>341</c:v>
                </c:pt>
                <c:pt idx="342">
                  <c:v>342</c:v>
                </c:pt>
                <c:pt idx="343">
                  <c:v>343</c:v>
                </c:pt>
                <c:pt idx="344">
                  <c:v>344</c:v>
                </c:pt>
                <c:pt idx="345">
                  <c:v>345</c:v>
                </c:pt>
                <c:pt idx="346">
                  <c:v>346</c:v>
                </c:pt>
                <c:pt idx="347">
                  <c:v>347</c:v>
                </c:pt>
                <c:pt idx="348">
                  <c:v>348</c:v>
                </c:pt>
                <c:pt idx="349">
                  <c:v>349</c:v>
                </c:pt>
                <c:pt idx="350">
                  <c:v>350</c:v>
                </c:pt>
                <c:pt idx="351">
                  <c:v>351</c:v>
                </c:pt>
                <c:pt idx="352">
                  <c:v>352</c:v>
                </c:pt>
                <c:pt idx="353">
                  <c:v>353</c:v>
                </c:pt>
                <c:pt idx="354">
                  <c:v>354</c:v>
                </c:pt>
                <c:pt idx="355">
                  <c:v>355</c:v>
                </c:pt>
                <c:pt idx="356">
                  <c:v>356</c:v>
                </c:pt>
                <c:pt idx="357">
                  <c:v>357</c:v>
                </c:pt>
                <c:pt idx="358">
                  <c:v>358</c:v>
                </c:pt>
                <c:pt idx="359">
                  <c:v>359</c:v>
                </c:pt>
                <c:pt idx="360">
                  <c:v>360</c:v>
                </c:pt>
                <c:pt idx="361">
                  <c:v>361</c:v>
                </c:pt>
                <c:pt idx="362">
                  <c:v>362</c:v>
                </c:pt>
                <c:pt idx="363">
                  <c:v>363</c:v>
                </c:pt>
                <c:pt idx="364">
                  <c:v>364</c:v>
                </c:pt>
                <c:pt idx="365">
                  <c:v>365</c:v>
                </c:pt>
                <c:pt idx="366">
                  <c:v>366</c:v>
                </c:pt>
                <c:pt idx="367">
                  <c:v>367</c:v>
                </c:pt>
                <c:pt idx="368">
                  <c:v>368</c:v>
                </c:pt>
                <c:pt idx="369">
                  <c:v>369</c:v>
                </c:pt>
                <c:pt idx="370">
                  <c:v>370</c:v>
                </c:pt>
                <c:pt idx="371">
                  <c:v>371</c:v>
                </c:pt>
                <c:pt idx="372">
                  <c:v>372</c:v>
                </c:pt>
                <c:pt idx="373">
                  <c:v>373</c:v>
                </c:pt>
                <c:pt idx="374">
                  <c:v>374</c:v>
                </c:pt>
                <c:pt idx="375">
                  <c:v>375</c:v>
                </c:pt>
                <c:pt idx="376">
                  <c:v>376</c:v>
                </c:pt>
                <c:pt idx="377">
                  <c:v>377</c:v>
                </c:pt>
                <c:pt idx="378">
                  <c:v>378</c:v>
                </c:pt>
                <c:pt idx="379">
                  <c:v>379</c:v>
                </c:pt>
                <c:pt idx="380">
                  <c:v>380</c:v>
                </c:pt>
                <c:pt idx="381">
                  <c:v>381</c:v>
                </c:pt>
                <c:pt idx="382">
                  <c:v>382</c:v>
                </c:pt>
                <c:pt idx="383">
                  <c:v>383</c:v>
                </c:pt>
                <c:pt idx="384">
                  <c:v>384</c:v>
                </c:pt>
                <c:pt idx="385">
                  <c:v>385</c:v>
                </c:pt>
                <c:pt idx="386">
                  <c:v>386</c:v>
                </c:pt>
                <c:pt idx="387">
                  <c:v>387</c:v>
                </c:pt>
                <c:pt idx="388">
                  <c:v>388</c:v>
                </c:pt>
                <c:pt idx="389">
                  <c:v>389</c:v>
                </c:pt>
                <c:pt idx="390">
                  <c:v>390</c:v>
                </c:pt>
                <c:pt idx="391">
                  <c:v>391</c:v>
                </c:pt>
                <c:pt idx="392">
                  <c:v>392</c:v>
                </c:pt>
                <c:pt idx="393">
                  <c:v>393</c:v>
                </c:pt>
                <c:pt idx="394">
                  <c:v>394</c:v>
                </c:pt>
                <c:pt idx="395">
                  <c:v>395</c:v>
                </c:pt>
                <c:pt idx="396">
                  <c:v>396</c:v>
                </c:pt>
                <c:pt idx="397">
                  <c:v>397</c:v>
                </c:pt>
                <c:pt idx="398">
                  <c:v>398</c:v>
                </c:pt>
                <c:pt idx="399">
                  <c:v>399</c:v>
                </c:pt>
                <c:pt idx="400">
                  <c:v>400</c:v>
                </c:pt>
                <c:pt idx="401">
                  <c:v>401</c:v>
                </c:pt>
                <c:pt idx="402">
                  <c:v>402</c:v>
                </c:pt>
                <c:pt idx="403">
                  <c:v>403</c:v>
                </c:pt>
                <c:pt idx="404">
                  <c:v>404</c:v>
                </c:pt>
                <c:pt idx="405">
                  <c:v>405</c:v>
                </c:pt>
                <c:pt idx="406">
                  <c:v>406</c:v>
                </c:pt>
                <c:pt idx="407">
                  <c:v>407</c:v>
                </c:pt>
                <c:pt idx="408">
                  <c:v>408</c:v>
                </c:pt>
                <c:pt idx="409">
                  <c:v>409</c:v>
                </c:pt>
                <c:pt idx="410">
                  <c:v>410</c:v>
                </c:pt>
                <c:pt idx="411">
                  <c:v>411</c:v>
                </c:pt>
                <c:pt idx="412">
                  <c:v>412</c:v>
                </c:pt>
                <c:pt idx="413">
                  <c:v>413</c:v>
                </c:pt>
                <c:pt idx="414">
                  <c:v>414</c:v>
                </c:pt>
                <c:pt idx="415">
                  <c:v>415</c:v>
                </c:pt>
                <c:pt idx="416">
                  <c:v>416</c:v>
                </c:pt>
                <c:pt idx="417">
                  <c:v>417</c:v>
                </c:pt>
                <c:pt idx="418">
                  <c:v>418</c:v>
                </c:pt>
                <c:pt idx="419">
                  <c:v>419</c:v>
                </c:pt>
                <c:pt idx="420">
                  <c:v>420</c:v>
                </c:pt>
                <c:pt idx="421">
                  <c:v>421</c:v>
                </c:pt>
                <c:pt idx="422">
                  <c:v>422</c:v>
                </c:pt>
                <c:pt idx="423">
                  <c:v>423</c:v>
                </c:pt>
                <c:pt idx="424">
                  <c:v>424</c:v>
                </c:pt>
                <c:pt idx="425">
                  <c:v>425</c:v>
                </c:pt>
                <c:pt idx="426">
                  <c:v>426</c:v>
                </c:pt>
                <c:pt idx="427">
                  <c:v>427</c:v>
                </c:pt>
                <c:pt idx="428">
                  <c:v>428</c:v>
                </c:pt>
                <c:pt idx="429">
                  <c:v>429</c:v>
                </c:pt>
                <c:pt idx="430">
                  <c:v>430</c:v>
                </c:pt>
                <c:pt idx="431">
                  <c:v>431</c:v>
                </c:pt>
                <c:pt idx="432">
                  <c:v>432</c:v>
                </c:pt>
                <c:pt idx="433">
                  <c:v>433</c:v>
                </c:pt>
                <c:pt idx="434">
                  <c:v>434</c:v>
                </c:pt>
                <c:pt idx="435">
                  <c:v>435</c:v>
                </c:pt>
                <c:pt idx="436">
                  <c:v>436</c:v>
                </c:pt>
                <c:pt idx="437">
                  <c:v>437</c:v>
                </c:pt>
                <c:pt idx="438">
                  <c:v>438</c:v>
                </c:pt>
                <c:pt idx="439">
                  <c:v>439</c:v>
                </c:pt>
                <c:pt idx="440">
                  <c:v>440</c:v>
                </c:pt>
                <c:pt idx="441">
                  <c:v>441</c:v>
                </c:pt>
                <c:pt idx="442">
                  <c:v>442</c:v>
                </c:pt>
                <c:pt idx="443">
                  <c:v>443</c:v>
                </c:pt>
                <c:pt idx="444">
                  <c:v>444</c:v>
                </c:pt>
                <c:pt idx="445">
                  <c:v>445</c:v>
                </c:pt>
                <c:pt idx="446">
                  <c:v>446</c:v>
                </c:pt>
                <c:pt idx="447">
                  <c:v>447</c:v>
                </c:pt>
                <c:pt idx="448">
                  <c:v>448</c:v>
                </c:pt>
                <c:pt idx="449">
                  <c:v>449</c:v>
                </c:pt>
                <c:pt idx="450">
                  <c:v>450</c:v>
                </c:pt>
                <c:pt idx="451">
                  <c:v>451</c:v>
                </c:pt>
                <c:pt idx="452">
                  <c:v>452</c:v>
                </c:pt>
                <c:pt idx="453">
                  <c:v>453</c:v>
                </c:pt>
                <c:pt idx="454">
                  <c:v>454</c:v>
                </c:pt>
                <c:pt idx="455">
                  <c:v>455</c:v>
                </c:pt>
                <c:pt idx="456">
                  <c:v>456</c:v>
                </c:pt>
                <c:pt idx="457">
                  <c:v>457</c:v>
                </c:pt>
                <c:pt idx="458">
                  <c:v>458</c:v>
                </c:pt>
                <c:pt idx="459">
                  <c:v>459</c:v>
                </c:pt>
                <c:pt idx="460">
                  <c:v>460</c:v>
                </c:pt>
                <c:pt idx="461">
                  <c:v>461</c:v>
                </c:pt>
                <c:pt idx="462">
                  <c:v>462</c:v>
                </c:pt>
                <c:pt idx="463">
                  <c:v>463</c:v>
                </c:pt>
                <c:pt idx="464">
                  <c:v>464</c:v>
                </c:pt>
                <c:pt idx="465">
                  <c:v>465</c:v>
                </c:pt>
                <c:pt idx="466">
                  <c:v>466</c:v>
                </c:pt>
                <c:pt idx="467">
                  <c:v>467</c:v>
                </c:pt>
                <c:pt idx="468">
                  <c:v>468</c:v>
                </c:pt>
                <c:pt idx="469">
                  <c:v>469</c:v>
                </c:pt>
                <c:pt idx="470">
                  <c:v>470</c:v>
                </c:pt>
                <c:pt idx="471">
                  <c:v>471</c:v>
                </c:pt>
                <c:pt idx="472">
                  <c:v>472</c:v>
                </c:pt>
                <c:pt idx="473">
                  <c:v>473</c:v>
                </c:pt>
                <c:pt idx="474">
                  <c:v>474</c:v>
                </c:pt>
                <c:pt idx="475">
                  <c:v>475</c:v>
                </c:pt>
                <c:pt idx="476">
                  <c:v>476</c:v>
                </c:pt>
                <c:pt idx="477">
                  <c:v>477</c:v>
                </c:pt>
                <c:pt idx="478">
                  <c:v>478</c:v>
                </c:pt>
                <c:pt idx="479">
                  <c:v>479</c:v>
                </c:pt>
                <c:pt idx="480">
                  <c:v>480</c:v>
                </c:pt>
                <c:pt idx="481">
                  <c:v>481</c:v>
                </c:pt>
                <c:pt idx="482">
                  <c:v>482</c:v>
                </c:pt>
                <c:pt idx="483">
                  <c:v>483</c:v>
                </c:pt>
                <c:pt idx="484">
                  <c:v>484</c:v>
                </c:pt>
                <c:pt idx="485">
                  <c:v>485</c:v>
                </c:pt>
                <c:pt idx="486">
                  <c:v>486</c:v>
                </c:pt>
                <c:pt idx="487">
                  <c:v>487</c:v>
                </c:pt>
                <c:pt idx="488">
                  <c:v>488</c:v>
                </c:pt>
                <c:pt idx="489">
                  <c:v>489</c:v>
                </c:pt>
                <c:pt idx="490">
                  <c:v>490</c:v>
                </c:pt>
                <c:pt idx="491">
                  <c:v>491</c:v>
                </c:pt>
                <c:pt idx="492">
                  <c:v>492</c:v>
                </c:pt>
                <c:pt idx="493">
                  <c:v>493</c:v>
                </c:pt>
                <c:pt idx="494">
                  <c:v>494</c:v>
                </c:pt>
                <c:pt idx="495">
                  <c:v>495</c:v>
                </c:pt>
                <c:pt idx="496">
                  <c:v>496</c:v>
                </c:pt>
                <c:pt idx="497">
                  <c:v>497</c:v>
                </c:pt>
                <c:pt idx="498">
                  <c:v>498</c:v>
                </c:pt>
                <c:pt idx="499">
                  <c:v>499</c:v>
                </c:pt>
                <c:pt idx="500">
                  <c:v>500</c:v>
                </c:pt>
                <c:pt idx="501">
                  <c:v>501</c:v>
                </c:pt>
                <c:pt idx="502">
                  <c:v>502</c:v>
                </c:pt>
                <c:pt idx="503">
                  <c:v>503</c:v>
                </c:pt>
                <c:pt idx="504">
                  <c:v>504</c:v>
                </c:pt>
                <c:pt idx="505">
                  <c:v>505</c:v>
                </c:pt>
                <c:pt idx="506">
                  <c:v>506</c:v>
                </c:pt>
                <c:pt idx="507">
                  <c:v>507</c:v>
                </c:pt>
                <c:pt idx="508">
                  <c:v>508</c:v>
                </c:pt>
                <c:pt idx="509">
                  <c:v>509</c:v>
                </c:pt>
                <c:pt idx="510">
                  <c:v>510</c:v>
                </c:pt>
                <c:pt idx="511">
                  <c:v>511</c:v>
                </c:pt>
                <c:pt idx="512">
                  <c:v>512</c:v>
                </c:pt>
                <c:pt idx="513">
                  <c:v>513</c:v>
                </c:pt>
                <c:pt idx="514">
                  <c:v>514</c:v>
                </c:pt>
                <c:pt idx="515">
                  <c:v>515</c:v>
                </c:pt>
                <c:pt idx="516">
                  <c:v>516</c:v>
                </c:pt>
                <c:pt idx="517">
                  <c:v>517</c:v>
                </c:pt>
                <c:pt idx="518">
                  <c:v>518</c:v>
                </c:pt>
                <c:pt idx="519">
                  <c:v>519</c:v>
                </c:pt>
                <c:pt idx="520">
                  <c:v>520</c:v>
                </c:pt>
                <c:pt idx="521">
                  <c:v>521</c:v>
                </c:pt>
                <c:pt idx="522">
                  <c:v>522</c:v>
                </c:pt>
                <c:pt idx="523">
                  <c:v>523</c:v>
                </c:pt>
                <c:pt idx="524">
                  <c:v>524</c:v>
                </c:pt>
                <c:pt idx="525">
                  <c:v>525</c:v>
                </c:pt>
                <c:pt idx="526">
                  <c:v>526</c:v>
                </c:pt>
                <c:pt idx="527">
                  <c:v>527</c:v>
                </c:pt>
                <c:pt idx="528">
                  <c:v>528</c:v>
                </c:pt>
                <c:pt idx="529">
                  <c:v>529</c:v>
                </c:pt>
                <c:pt idx="530">
                  <c:v>530</c:v>
                </c:pt>
                <c:pt idx="531">
                  <c:v>531</c:v>
                </c:pt>
                <c:pt idx="532">
                  <c:v>532</c:v>
                </c:pt>
                <c:pt idx="533">
                  <c:v>533</c:v>
                </c:pt>
                <c:pt idx="534">
                  <c:v>534</c:v>
                </c:pt>
                <c:pt idx="535">
                  <c:v>535</c:v>
                </c:pt>
                <c:pt idx="536">
                  <c:v>536</c:v>
                </c:pt>
                <c:pt idx="537">
                  <c:v>537</c:v>
                </c:pt>
                <c:pt idx="538">
                  <c:v>538</c:v>
                </c:pt>
                <c:pt idx="539">
                  <c:v>539</c:v>
                </c:pt>
                <c:pt idx="540">
                  <c:v>540</c:v>
                </c:pt>
                <c:pt idx="541">
                  <c:v>541</c:v>
                </c:pt>
                <c:pt idx="542">
                  <c:v>542</c:v>
                </c:pt>
                <c:pt idx="543">
                  <c:v>543</c:v>
                </c:pt>
                <c:pt idx="544">
                  <c:v>544</c:v>
                </c:pt>
                <c:pt idx="545">
                  <c:v>545</c:v>
                </c:pt>
                <c:pt idx="546">
                  <c:v>546</c:v>
                </c:pt>
                <c:pt idx="547">
                  <c:v>547</c:v>
                </c:pt>
                <c:pt idx="548">
                  <c:v>548</c:v>
                </c:pt>
                <c:pt idx="549">
                  <c:v>549</c:v>
                </c:pt>
                <c:pt idx="550">
                  <c:v>550</c:v>
                </c:pt>
                <c:pt idx="551">
                  <c:v>551</c:v>
                </c:pt>
                <c:pt idx="552">
                  <c:v>552</c:v>
                </c:pt>
                <c:pt idx="553">
                  <c:v>553</c:v>
                </c:pt>
                <c:pt idx="554">
                  <c:v>554</c:v>
                </c:pt>
                <c:pt idx="555">
                  <c:v>555</c:v>
                </c:pt>
                <c:pt idx="556">
                  <c:v>556</c:v>
                </c:pt>
                <c:pt idx="557">
                  <c:v>557</c:v>
                </c:pt>
                <c:pt idx="558">
                  <c:v>558</c:v>
                </c:pt>
                <c:pt idx="559">
                  <c:v>559</c:v>
                </c:pt>
                <c:pt idx="560">
                  <c:v>560</c:v>
                </c:pt>
                <c:pt idx="561">
                  <c:v>561</c:v>
                </c:pt>
                <c:pt idx="562">
                  <c:v>562</c:v>
                </c:pt>
                <c:pt idx="563">
                  <c:v>563</c:v>
                </c:pt>
                <c:pt idx="564">
                  <c:v>564</c:v>
                </c:pt>
                <c:pt idx="565">
                  <c:v>565</c:v>
                </c:pt>
                <c:pt idx="566">
                  <c:v>566</c:v>
                </c:pt>
                <c:pt idx="567">
                  <c:v>567</c:v>
                </c:pt>
                <c:pt idx="568">
                  <c:v>568</c:v>
                </c:pt>
                <c:pt idx="569">
                  <c:v>569</c:v>
                </c:pt>
                <c:pt idx="570">
                  <c:v>570</c:v>
                </c:pt>
                <c:pt idx="571">
                  <c:v>571</c:v>
                </c:pt>
                <c:pt idx="572">
                  <c:v>572</c:v>
                </c:pt>
                <c:pt idx="573">
                  <c:v>573</c:v>
                </c:pt>
                <c:pt idx="574">
                  <c:v>574</c:v>
                </c:pt>
                <c:pt idx="575">
                  <c:v>575</c:v>
                </c:pt>
                <c:pt idx="576">
                  <c:v>576</c:v>
                </c:pt>
                <c:pt idx="577">
                  <c:v>577</c:v>
                </c:pt>
                <c:pt idx="578">
                  <c:v>578</c:v>
                </c:pt>
                <c:pt idx="579">
                  <c:v>579</c:v>
                </c:pt>
                <c:pt idx="580">
                  <c:v>580</c:v>
                </c:pt>
                <c:pt idx="581">
                  <c:v>581</c:v>
                </c:pt>
                <c:pt idx="582">
                  <c:v>582</c:v>
                </c:pt>
                <c:pt idx="583">
                  <c:v>583</c:v>
                </c:pt>
                <c:pt idx="584">
                  <c:v>584</c:v>
                </c:pt>
                <c:pt idx="585">
                  <c:v>585</c:v>
                </c:pt>
                <c:pt idx="586">
                  <c:v>586</c:v>
                </c:pt>
                <c:pt idx="587">
                  <c:v>587</c:v>
                </c:pt>
                <c:pt idx="588">
                  <c:v>588</c:v>
                </c:pt>
                <c:pt idx="589">
                  <c:v>589</c:v>
                </c:pt>
                <c:pt idx="590">
                  <c:v>590</c:v>
                </c:pt>
                <c:pt idx="591">
                  <c:v>591</c:v>
                </c:pt>
                <c:pt idx="592">
                  <c:v>592</c:v>
                </c:pt>
                <c:pt idx="593">
                  <c:v>593</c:v>
                </c:pt>
                <c:pt idx="594">
                  <c:v>594</c:v>
                </c:pt>
                <c:pt idx="595">
                  <c:v>595</c:v>
                </c:pt>
                <c:pt idx="596">
                  <c:v>596</c:v>
                </c:pt>
                <c:pt idx="597">
                  <c:v>597</c:v>
                </c:pt>
                <c:pt idx="598">
                  <c:v>598</c:v>
                </c:pt>
                <c:pt idx="599">
                  <c:v>599</c:v>
                </c:pt>
                <c:pt idx="600">
                  <c:v>600</c:v>
                </c:pt>
                <c:pt idx="601">
                  <c:v>601</c:v>
                </c:pt>
                <c:pt idx="602">
                  <c:v>602</c:v>
                </c:pt>
                <c:pt idx="603">
                  <c:v>603</c:v>
                </c:pt>
                <c:pt idx="604">
                  <c:v>604</c:v>
                </c:pt>
                <c:pt idx="605">
                  <c:v>605</c:v>
                </c:pt>
                <c:pt idx="606">
                  <c:v>606</c:v>
                </c:pt>
                <c:pt idx="607">
                  <c:v>607</c:v>
                </c:pt>
                <c:pt idx="608">
                  <c:v>608</c:v>
                </c:pt>
                <c:pt idx="609">
                  <c:v>609</c:v>
                </c:pt>
                <c:pt idx="610">
                  <c:v>610</c:v>
                </c:pt>
                <c:pt idx="611">
                  <c:v>611</c:v>
                </c:pt>
                <c:pt idx="612">
                  <c:v>612</c:v>
                </c:pt>
                <c:pt idx="613">
                  <c:v>613</c:v>
                </c:pt>
                <c:pt idx="614">
                  <c:v>614</c:v>
                </c:pt>
                <c:pt idx="615">
                  <c:v>615</c:v>
                </c:pt>
                <c:pt idx="616">
                  <c:v>616</c:v>
                </c:pt>
                <c:pt idx="617">
                  <c:v>617</c:v>
                </c:pt>
                <c:pt idx="618">
                  <c:v>618</c:v>
                </c:pt>
                <c:pt idx="619">
                  <c:v>619</c:v>
                </c:pt>
                <c:pt idx="620">
                  <c:v>620</c:v>
                </c:pt>
                <c:pt idx="621">
                  <c:v>621</c:v>
                </c:pt>
                <c:pt idx="622">
                  <c:v>622</c:v>
                </c:pt>
                <c:pt idx="623">
                  <c:v>623</c:v>
                </c:pt>
                <c:pt idx="624">
                  <c:v>624</c:v>
                </c:pt>
                <c:pt idx="625">
                  <c:v>625</c:v>
                </c:pt>
                <c:pt idx="626">
                  <c:v>626</c:v>
                </c:pt>
                <c:pt idx="627">
                  <c:v>627</c:v>
                </c:pt>
                <c:pt idx="628">
                  <c:v>628</c:v>
                </c:pt>
                <c:pt idx="629">
                  <c:v>629</c:v>
                </c:pt>
                <c:pt idx="630">
                  <c:v>630</c:v>
                </c:pt>
                <c:pt idx="631">
                  <c:v>631</c:v>
                </c:pt>
                <c:pt idx="632">
                  <c:v>632</c:v>
                </c:pt>
                <c:pt idx="633">
                  <c:v>633</c:v>
                </c:pt>
                <c:pt idx="634">
                  <c:v>634</c:v>
                </c:pt>
                <c:pt idx="635">
                  <c:v>635</c:v>
                </c:pt>
                <c:pt idx="636">
                  <c:v>636</c:v>
                </c:pt>
                <c:pt idx="637">
                  <c:v>637</c:v>
                </c:pt>
                <c:pt idx="638">
                  <c:v>638</c:v>
                </c:pt>
                <c:pt idx="639">
                  <c:v>639</c:v>
                </c:pt>
                <c:pt idx="640">
                  <c:v>640</c:v>
                </c:pt>
                <c:pt idx="641">
                  <c:v>641</c:v>
                </c:pt>
                <c:pt idx="642">
                  <c:v>642</c:v>
                </c:pt>
                <c:pt idx="643">
                  <c:v>643</c:v>
                </c:pt>
                <c:pt idx="644">
                  <c:v>644</c:v>
                </c:pt>
                <c:pt idx="645">
                  <c:v>645</c:v>
                </c:pt>
                <c:pt idx="646">
                  <c:v>646</c:v>
                </c:pt>
                <c:pt idx="647">
                  <c:v>647</c:v>
                </c:pt>
                <c:pt idx="648">
                  <c:v>648</c:v>
                </c:pt>
                <c:pt idx="649">
                  <c:v>649</c:v>
                </c:pt>
                <c:pt idx="650">
                  <c:v>650</c:v>
                </c:pt>
                <c:pt idx="651">
                  <c:v>651</c:v>
                </c:pt>
                <c:pt idx="652">
                  <c:v>652</c:v>
                </c:pt>
                <c:pt idx="653">
                  <c:v>653</c:v>
                </c:pt>
                <c:pt idx="654">
                  <c:v>654</c:v>
                </c:pt>
                <c:pt idx="655">
                  <c:v>655</c:v>
                </c:pt>
                <c:pt idx="656">
                  <c:v>656</c:v>
                </c:pt>
                <c:pt idx="657">
                  <c:v>657</c:v>
                </c:pt>
                <c:pt idx="658">
                  <c:v>658</c:v>
                </c:pt>
                <c:pt idx="659">
                  <c:v>659</c:v>
                </c:pt>
                <c:pt idx="660">
                  <c:v>660</c:v>
                </c:pt>
                <c:pt idx="661">
                  <c:v>661</c:v>
                </c:pt>
                <c:pt idx="662">
                  <c:v>662</c:v>
                </c:pt>
                <c:pt idx="663">
                  <c:v>663</c:v>
                </c:pt>
                <c:pt idx="664">
                  <c:v>664</c:v>
                </c:pt>
                <c:pt idx="665">
                  <c:v>665</c:v>
                </c:pt>
                <c:pt idx="666">
                  <c:v>666</c:v>
                </c:pt>
                <c:pt idx="667">
                  <c:v>667</c:v>
                </c:pt>
                <c:pt idx="668">
                  <c:v>668</c:v>
                </c:pt>
                <c:pt idx="669">
                  <c:v>669</c:v>
                </c:pt>
                <c:pt idx="670">
                  <c:v>670</c:v>
                </c:pt>
                <c:pt idx="671">
                  <c:v>671</c:v>
                </c:pt>
                <c:pt idx="672">
                  <c:v>672</c:v>
                </c:pt>
                <c:pt idx="673">
                  <c:v>673</c:v>
                </c:pt>
                <c:pt idx="674">
                  <c:v>674</c:v>
                </c:pt>
                <c:pt idx="675">
                  <c:v>675</c:v>
                </c:pt>
                <c:pt idx="676">
                  <c:v>676</c:v>
                </c:pt>
                <c:pt idx="677">
                  <c:v>677</c:v>
                </c:pt>
                <c:pt idx="678">
                  <c:v>678</c:v>
                </c:pt>
                <c:pt idx="679">
                  <c:v>679</c:v>
                </c:pt>
                <c:pt idx="680">
                  <c:v>680</c:v>
                </c:pt>
                <c:pt idx="681">
                  <c:v>681</c:v>
                </c:pt>
                <c:pt idx="682">
                  <c:v>682</c:v>
                </c:pt>
                <c:pt idx="683">
                  <c:v>683</c:v>
                </c:pt>
                <c:pt idx="684">
                  <c:v>684</c:v>
                </c:pt>
                <c:pt idx="685">
                  <c:v>685</c:v>
                </c:pt>
                <c:pt idx="686">
                  <c:v>686</c:v>
                </c:pt>
                <c:pt idx="687">
                  <c:v>687</c:v>
                </c:pt>
                <c:pt idx="688">
                  <c:v>688</c:v>
                </c:pt>
                <c:pt idx="689">
                  <c:v>689</c:v>
                </c:pt>
                <c:pt idx="690">
                  <c:v>690</c:v>
                </c:pt>
                <c:pt idx="691">
                  <c:v>691</c:v>
                </c:pt>
                <c:pt idx="692">
                  <c:v>692</c:v>
                </c:pt>
                <c:pt idx="693">
                  <c:v>693</c:v>
                </c:pt>
                <c:pt idx="694">
                  <c:v>694</c:v>
                </c:pt>
                <c:pt idx="695">
                  <c:v>695</c:v>
                </c:pt>
                <c:pt idx="696">
                  <c:v>696</c:v>
                </c:pt>
                <c:pt idx="697">
                  <c:v>697</c:v>
                </c:pt>
                <c:pt idx="698">
                  <c:v>698</c:v>
                </c:pt>
                <c:pt idx="699">
                  <c:v>699</c:v>
                </c:pt>
                <c:pt idx="700">
                  <c:v>700</c:v>
                </c:pt>
                <c:pt idx="701">
                  <c:v>701</c:v>
                </c:pt>
                <c:pt idx="702">
                  <c:v>702</c:v>
                </c:pt>
                <c:pt idx="703">
                  <c:v>703</c:v>
                </c:pt>
                <c:pt idx="704">
                  <c:v>704</c:v>
                </c:pt>
                <c:pt idx="705">
                  <c:v>705</c:v>
                </c:pt>
                <c:pt idx="706">
                  <c:v>706</c:v>
                </c:pt>
                <c:pt idx="707">
                  <c:v>707</c:v>
                </c:pt>
                <c:pt idx="708">
                  <c:v>708</c:v>
                </c:pt>
                <c:pt idx="709">
                  <c:v>709</c:v>
                </c:pt>
                <c:pt idx="710">
                  <c:v>710</c:v>
                </c:pt>
                <c:pt idx="711">
                  <c:v>711</c:v>
                </c:pt>
                <c:pt idx="712">
                  <c:v>712</c:v>
                </c:pt>
                <c:pt idx="713">
                  <c:v>713</c:v>
                </c:pt>
                <c:pt idx="714">
                  <c:v>714</c:v>
                </c:pt>
                <c:pt idx="715">
                  <c:v>715</c:v>
                </c:pt>
                <c:pt idx="716">
                  <c:v>716</c:v>
                </c:pt>
                <c:pt idx="717">
                  <c:v>717</c:v>
                </c:pt>
                <c:pt idx="718">
                  <c:v>718</c:v>
                </c:pt>
                <c:pt idx="719">
                  <c:v>719</c:v>
                </c:pt>
                <c:pt idx="720">
                  <c:v>720</c:v>
                </c:pt>
                <c:pt idx="721">
                  <c:v>721</c:v>
                </c:pt>
                <c:pt idx="722">
                  <c:v>722</c:v>
                </c:pt>
                <c:pt idx="723">
                  <c:v>723</c:v>
                </c:pt>
                <c:pt idx="724">
                  <c:v>724</c:v>
                </c:pt>
                <c:pt idx="725">
                  <c:v>725</c:v>
                </c:pt>
                <c:pt idx="726">
                  <c:v>726</c:v>
                </c:pt>
                <c:pt idx="727">
                  <c:v>727</c:v>
                </c:pt>
                <c:pt idx="728">
                  <c:v>728</c:v>
                </c:pt>
                <c:pt idx="729">
                  <c:v>729</c:v>
                </c:pt>
                <c:pt idx="730">
                  <c:v>730</c:v>
                </c:pt>
                <c:pt idx="731">
                  <c:v>731</c:v>
                </c:pt>
                <c:pt idx="732">
                  <c:v>732</c:v>
                </c:pt>
                <c:pt idx="733">
                  <c:v>733</c:v>
                </c:pt>
                <c:pt idx="734">
                  <c:v>734</c:v>
                </c:pt>
                <c:pt idx="735">
                  <c:v>735</c:v>
                </c:pt>
                <c:pt idx="736">
                  <c:v>736</c:v>
                </c:pt>
                <c:pt idx="737">
                  <c:v>737</c:v>
                </c:pt>
                <c:pt idx="738">
                  <c:v>738</c:v>
                </c:pt>
                <c:pt idx="739">
                  <c:v>739</c:v>
                </c:pt>
                <c:pt idx="740">
                  <c:v>740</c:v>
                </c:pt>
                <c:pt idx="741">
                  <c:v>741</c:v>
                </c:pt>
                <c:pt idx="742">
                  <c:v>742</c:v>
                </c:pt>
                <c:pt idx="743">
                  <c:v>743</c:v>
                </c:pt>
                <c:pt idx="744">
                  <c:v>744</c:v>
                </c:pt>
                <c:pt idx="745">
                  <c:v>745</c:v>
                </c:pt>
                <c:pt idx="746">
                  <c:v>746</c:v>
                </c:pt>
                <c:pt idx="747">
                  <c:v>747</c:v>
                </c:pt>
                <c:pt idx="748">
                  <c:v>748</c:v>
                </c:pt>
                <c:pt idx="749">
                  <c:v>749</c:v>
                </c:pt>
                <c:pt idx="750">
                  <c:v>750</c:v>
                </c:pt>
                <c:pt idx="751">
                  <c:v>751</c:v>
                </c:pt>
                <c:pt idx="752">
                  <c:v>752</c:v>
                </c:pt>
                <c:pt idx="753">
                  <c:v>753</c:v>
                </c:pt>
                <c:pt idx="754">
                  <c:v>754</c:v>
                </c:pt>
                <c:pt idx="755">
                  <c:v>755</c:v>
                </c:pt>
                <c:pt idx="756">
                  <c:v>756</c:v>
                </c:pt>
                <c:pt idx="757">
                  <c:v>757</c:v>
                </c:pt>
                <c:pt idx="758">
                  <c:v>758</c:v>
                </c:pt>
                <c:pt idx="759">
                  <c:v>759</c:v>
                </c:pt>
                <c:pt idx="760">
                  <c:v>760</c:v>
                </c:pt>
                <c:pt idx="761">
                  <c:v>761</c:v>
                </c:pt>
                <c:pt idx="762">
                  <c:v>762</c:v>
                </c:pt>
                <c:pt idx="763">
                  <c:v>763</c:v>
                </c:pt>
                <c:pt idx="764">
                  <c:v>764</c:v>
                </c:pt>
                <c:pt idx="765">
                  <c:v>765</c:v>
                </c:pt>
                <c:pt idx="766">
                  <c:v>766</c:v>
                </c:pt>
                <c:pt idx="767">
                  <c:v>767</c:v>
                </c:pt>
                <c:pt idx="768">
                  <c:v>768</c:v>
                </c:pt>
                <c:pt idx="769">
                  <c:v>769</c:v>
                </c:pt>
                <c:pt idx="770">
                  <c:v>770</c:v>
                </c:pt>
                <c:pt idx="771">
                  <c:v>771</c:v>
                </c:pt>
                <c:pt idx="772">
                  <c:v>772</c:v>
                </c:pt>
                <c:pt idx="773">
                  <c:v>773</c:v>
                </c:pt>
                <c:pt idx="774">
                  <c:v>774</c:v>
                </c:pt>
                <c:pt idx="775">
                  <c:v>775</c:v>
                </c:pt>
                <c:pt idx="776">
                  <c:v>776</c:v>
                </c:pt>
                <c:pt idx="777">
                  <c:v>777</c:v>
                </c:pt>
                <c:pt idx="778">
                  <c:v>778</c:v>
                </c:pt>
                <c:pt idx="779">
                  <c:v>779</c:v>
                </c:pt>
                <c:pt idx="780">
                  <c:v>780</c:v>
                </c:pt>
                <c:pt idx="781">
                  <c:v>781</c:v>
                </c:pt>
                <c:pt idx="782">
                  <c:v>782</c:v>
                </c:pt>
                <c:pt idx="783">
                  <c:v>783</c:v>
                </c:pt>
                <c:pt idx="784">
                  <c:v>784</c:v>
                </c:pt>
                <c:pt idx="785">
                  <c:v>785</c:v>
                </c:pt>
                <c:pt idx="786">
                  <c:v>786</c:v>
                </c:pt>
                <c:pt idx="787">
                  <c:v>787</c:v>
                </c:pt>
                <c:pt idx="788">
                  <c:v>788</c:v>
                </c:pt>
                <c:pt idx="789">
                  <c:v>789</c:v>
                </c:pt>
                <c:pt idx="790">
                  <c:v>790</c:v>
                </c:pt>
                <c:pt idx="791">
                  <c:v>791</c:v>
                </c:pt>
                <c:pt idx="792">
                  <c:v>792</c:v>
                </c:pt>
                <c:pt idx="793">
                  <c:v>793</c:v>
                </c:pt>
                <c:pt idx="794">
                  <c:v>794</c:v>
                </c:pt>
                <c:pt idx="795">
                  <c:v>795</c:v>
                </c:pt>
                <c:pt idx="796">
                  <c:v>796</c:v>
                </c:pt>
                <c:pt idx="797">
                  <c:v>797</c:v>
                </c:pt>
                <c:pt idx="798">
                  <c:v>798</c:v>
                </c:pt>
                <c:pt idx="799">
                  <c:v>799</c:v>
                </c:pt>
                <c:pt idx="800">
                  <c:v>800</c:v>
                </c:pt>
                <c:pt idx="801">
                  <c:v>801</c:v>
                </c:pt>
                <c:pt idx="802">
                  <c:v>802</c:v>
                </c:pt>
                <c:pt idx="803">
                  <c:v>803</c:v>
                </c:pt>
                <c:pt idx="804">
                  <c:v>804</c:v>
                </c:pt>
                <c:pt idx="805">
                  <c:v>805</c:v>
                </c:pt>
                <c:pt idx="806">
                  <c:v>806</c:v>
                </c:pt>
                <c:pt idx="807">
                  <c:v>807</c:v>
                </c:pt>
                <c:pt idx="808">
                  <c:v>808</c:v>
                </c:pt>
                <c:pt idx="809">
                  <c:v>809</c:v>
                </c:pt>
                <c:pt idx="810">
                  <c:v>810</c:v>
                </c:pt>
                <c:pt idx="811">
                  <c:v>811</c:v>
                </c:pt>
                <c:pt idx="812">
                  <c:v>812</c:v>
                </c:pt>
                <c:pt idx="813">
                  <c:v>813</c:v>
                </c:pt>
                <c:pt idx="814">
                  <c:v>814</c:v>
                </c:pt>
                <c:pt idx="815">
                  <c:v>815</c:v>
                </c:pt>
                <c:pt idx="816">
                  <c:v>816</c:v>
                </c:pt>
                <c:pt idx="817">
                  <c:v>817</c:v>
                </c:pt>
                <c:pt idx="818">
                  <c:v>818</c:v>
                </c:pt>
                <c:pt idx="819">
                  <c:v>819</c:v>
                </c:pt>
                <c:pt idx="820">
                  <c:v>820</c:v>
                </c:pt>
                <c:pt idx="821">
                  <c:v>821</c:v>
                </c:pt>
                <c:pt idx="822">
                  <c:v>822</c:v>
                </c:pt>
                <c:pt idx="823">
                  <c:v>823</c:v>
                </c:pt>
                <c:pt idx="824">
                  <c:v>824</c:v>
                </c:pt>
                <c:pt idx="825">
                  <c:v>825</c:v>
                </c:pt>
                <c:pt idx="826">
                  <c:v>826</c:v>
                </c:pt>
                <c:pt idx="827">
                  <c:v>827</c:v>
                </c:pt>
                <c:pt idx="828">
                  <c:v>828</c:v>
                </c:pt>
                <c:pt idx="829">
                  <c:v>829</c:v>
                </c:pt>
                <c:pt idx="830">
                  <c:v>830</c:v>
                </c:pt>
                <c:pt idx="831">
                  <c:v>831</c:v>
                </c:pt>
                <c:pt idx="832">
                  <c:v>832</c:v>
                </c:pt>
                <c:pt idx="833">
                  <c:v>833</c:v>
                </c:pt>
                <c:pt idx="834">
                  <c:v>834</c:v>
                </c:pt>
                <c:pt idx="835">
                  <c:v>835</c:v>
                </c:pt>
                <c:pt idx="836">
                  <c:v>836</c:v>
                </c:pt>
                <c:pt idx="837">
                  <c:v>837</c:v>
                </c:pt>
                <c:pt idx="838">
                  <c:v>838</c:v>
                </c:pt>
                <c:pt idx="839">
                  <c:v>839</c:v>
                </c:pt>
                <c:pt idx="840">
                  <c:v>840</c:v>
                </c:pt>
                <c:pt idx="841">
                  <c:v>841</c:v>
                </c:pt>
                <c:pt idx="842">
                  <c:v>842</c:v>
                </c:pt>
                <c:pt idx="843">
                  <c:v>843</c:v>
                </c:pt>
                <c:pt idx="844">
                  <c:v>844</c:v>
                </c:pt>
                <c:pt idx="845">
                  <c:v>845</c:v>
                </c:pt>
                <c:pt idx="846">
                  <c:v>846</c:v>
                </c:pt>
                <c:pt idx="847">
                  <c:v>847</c:v>
                </c:pt>
                <c:pt idx="848">
                  <c:v>848</c:v>
                </c:pt>
                <c:pt idx="849">
                  <c:v>849</c:v>
                </c:pt>
                <c:pt idx="850">
                  <c:v>850</c:v>
                </c:pt>
                <c:pt idx="851">
                  <c:v>851</c:v>
                </c:pt>
                <c:pt idx="852">
                  <c:v>852</c:v>
                </c:pt>
                <c:pt idx="853">
                  <c:v>853</c:v>
                </c:pt>
                <c:pt idx="854">
                  <c:v>854</c:v>
                </c:pt>
                <c:pt idx="855">
                  <c:v>855</c:v>
                </c:pt>
                <c:pt idx="856">
                  <c:v>856</c:v>
                </c:pt>
                <c:pt idx="857">
                  <c:v>857</c:v>
                </c:pt>
                <c:pt idx="858">
                  <c:v>858</c:v>
                </c:pt>
                <c:pt idx="859">
                  <c:v>859</c:v>
                </c:pt>
                <c:pt idx="860">
                  <c:v>860</c:v>
                </c:pt>
                <c:pt idx="861">
                  <c:v>861</c:v>
                </c:pt>
                <c:pt idx="862">
                  <c:v>862</c:v>
                </c:pt>
                <c:pt idx="863">
                  <c:v>863</c:v>
                </c:pt>
                <c:pt idx="864">
                  <c:v>864</c:v>
                </c:pt>
                <c:pt idx="865">
                  <c:v>865</c:v>
                </c:pt>
                <c:pt idx="866">
                  <c:v>866</c:v>
                </c:pt>
                <c:pt idx="867">
                  <c:v>867</c:v>
                </c:pt>
                <c:pt idx="868">
                  <c:v>868</c:v>
                </c:pt>
                <c:pt idx="869">
                  <c:v>869</c:v>
                </c:pt>
                <c:pt idx="870">
                  <c:v>870</c:v>
                </c:pt>
                <c:pt idx="871">
                  <c:v>871</c:v>
                </c:pt>
                <c:pt idx="872">
                  <c:v>872</c:v>
                </c:pt>
                <c:pt idx="873">
                  <c:v>873</c:v>
                </c:pt>
                <c:pt idx="874">
                  <c:v>874</c:v>
                </c:pt>
                <c:pt idx="875">
                  <c:v>875</c:v>
                </c:pt>
                <c:pt idx="876">
                  <c:v>876</c:v>
                </c:pt>
                <c:pt idx="877">
                  <c:v>877</c:v>
                </c:pt>
                <c:pt idx="878">
                  <c:v>878</c:v>
                </c:pt>
                <c:pt idx="879">
                  <c:v>879</c:v>
                </c:pt>
                <c:pt idx="880">
                  <c:v>880</c:v>
                </c:pt>
                <c:pt idx="881">
                  <c:v>881</c:v>
                </c:pt>
                <c:pt idx="882">
                  <c:v>882</c:v>
                </c:pt>
                <c:pt idx="883">
                  <c:v>883</c:v>
                </c:pt>
                <c:pt idx="884">
                  <c:v>884</c:v>
                </c:pt>
                <c:pt idx="885">
                  <c:v>885</c:v>
                </c:pt>
                <c:pt idx="886">
                  <c:v>886</c:v>
                </c:pt>
                <c:pt idx="887">
                  <c:v>887</c:v>
                </c:pt>
                <c:pt idx="888">
                  <c:v>888</c:v>
                </c:pt>
                <c:pt idx="889">
                  <c:v>889</c:v>
                </c:pt>
                <c:pt idx="890">
                  <c:v>890</c:v>
                </c:pt>
                <c:pt idx="891">
                  <c:v>891</c:v>
                </c:pt>
                <c:pt idx="892">
                  <c:v>892</c:v>
                </c:pt>
                <c:pt idx="893">
                  <c:v>893</c:v>
                </c:pt>
                <c:pt idx="894">
                  <c:v>894</c:v>
                </c:pt>
                <c:pt idx="895">
                  <c:v>895</c:v>
                </c:pt>
                <c:pt idx="896">
                  <c:v>896</c:v>
                </c:pt>
                <c:pt idx="897">
                  <c:v>897</c:v>
                </c:pt>
                <c:pt idx="898">
                  <c:v>898</c:v>
                </c:pt>
                <c:pt idx="899">
                  <c:v>899</c:v>
                </c:pt>
                <c:pt idx="900">
                  <c:v>900</c:v>
                </c:pt>
                <c:pt idx="901">
                  <c:v>901</c:v>
                </c:pt>
                <c:pt idx="902">
                  <c:v>902</c:v>
                </c:pt>
                <c:pt idx="903">
                  <c:v>903</c:v>
                </c:pt>
                <c:pt idx="904">
                  <c:v>904</c:v>
                </c:pt>
                <c:pt idx="905">
                  <c:v>905</c:v>
                </c:pt>
                <c:pt idx="906">
                  <c:v>906</c:v>
                </c:pt>
                <c:pt idx="907">
                  <c:v>907</c:v>
                </c:pt>
                <c:pt idx="908">
                  <c:v>908</c:v>
                </c:pt>
                <c:pt idx="909">
                  <c:v>909</c:v>
                </c:pt>
                <c:pt idx="910">
                  <c:v>910</c:v>
                </c:pt>
                <c:pt idx="911">
                  <c:v>911</c:v>
                </c:pt>
                <c:pt idx="912">
                  <c:v>912</c:v>
                </c:pt>
                <c:pt idx="913">
                  <c:v>913</c:v>
                </c:pt>
                <c:pt idx="914">
                  <c:v>914</c:v>
                </c:pt>
                <c:pt idx="915">
                  <c:v>915</c:v>
                </c:pt>
                <c:pt idx="916">
                  <c:v>916</c:v>
                </c:pt>
                <c:pt idx="917">
                  <c:v>917</c:v>
                </c:pt>
                <c:pt idx="918">
                  <c:v>918</c:v>
                </c:pt>
                <c:pt idx="919">
                  <c:v>919</c:v>
                </c:pt>
                <c:pt idx="920">
                  <c:v>920</c:v>
                </c:pt>
                <c:pt idx="921">
                  <c:v>921</c:v>
                </c:pt>
                <c:pt idx="922">
                  <c:v>922</c:v>
                </c:pt>
                <c:pt idx="923">
                  <c:v>923</c:v>
                </c:pt>
                <c:pt idx="924">
                  <c:v>924</c:v>
                </c:pt>
                <c:pt idx="925">
                  <c:v>925</c:v>
                </c:pt>
                <c:pt idx="926">
                  <c:v>926</c:v>
                </c:pt>
                <c:pt idx="927">
                  <c:v>927</c:v>
                </c:pt>
                <c:pt idx="928">
                  <c:v>928</c:v>
                </c:pt>
                <c:pt idx="929">
                  <c:v>929</c:v>
                </c:pt>
                <c:pt idx="930">
                  <c:v>930</c:v>
                </c:pt>
                <c:pt idx="931">
                  <c:v>931</c:v>
                </c:pt>
                <c:pt idx="932">
                  <c:v>932</c:v>
                </c:pt>
                <c:pt idx="933">
                  <c:v>933</c:v>
                </c:pt>
                <c:pt idx="934">
                  <c:v>934</c:v>
                </c:pt>
                <c:pt idx="935">
                  <c:v>935</c:v>
                </c:pt>
                <c:pt idx="936">
                  <c:v>936</c:v>
                </c:pt>
                <c:pt idx="937">
                  <c:v>937</c:v>
                </c:pt>
                <c:pt idx="938">
                  <c:v>938</c:v>
                </c:pt>
                <c:pt idx="939">
                  <c:v>939</c:v>
                </c:pt>
                <c:pt idx="940">
                  <c:v>940</c:v>
                </c:pt>
                <c:pt idx="941">
                  <c:v>941</c:v>
                </c:pt>
                <c:pt idx="942">
                  <c:v>942</c:v>
                </c:pt>
                <c:pt idx="943">
                  <c:v>943</c:v>
                </c:pt>
                <c:pt idx="944">
                  <c:v>944</c:v>
                </c:pt>
                <c:pt idx="945">
                  <c:v>945</c:v>
                </c:pt>
                <c:pt idx="946">
                  <c:v>946</c:v>
                </c:pt>
                <c:pt idx="947">
                  <c:v>947</c:v>
                </c:pt>
                <c:pt idx="948">
                  <c:v>948</c:v>
                </c:pt>
                <c:pt idx="949">
                  <c:v>949</c:v>
                </c:pt>
                <c:pt idx="950">
                  <c:v>950</c:v>
                </c:pt>
                <c:pt idx="951">
                  <c:v>951</c:v>
                </c:pt>
                <c:pt idx="952">
                  <c:v>952</c:v>
                </c:pt>
                <c:pt idx="953">
                  <c:v>953</c:v>
                </c:pt>
                <c:pt idx="954">
                  <c:v>954</c:v>
                </c:pt>
                <c:pt idx="955">
                  <c:v>955</c:v>
                </c:pt>
                <c:pt idx="956">
                  <c:v>956</c:v>
                </c:pt>
                <c:pt idx="957">
                  <c:v>957</c:v>
                </c:pt>
                <c:pt idx="958">
                  <c:v>958</c:v>
                </c:pt>
                <c:pt idx="959">
                  <c:v>959</c:v>
                </c:pt>
                <c:pt idx="960">
                  <c:v>960</c:v>
                </c:pt>
                <c:pt idx="961">
                  <c:v>961</c:v>
                </c:pt>
                <c:pt idx="962">
                  <c:v>962</c:v>
                </c:pt>
                <c:pt idx="963">
                  <c:v>963</c:v>
                </c:pt>
                <c:pt idx="964">
                  <c:v>964</c:v>
                </c:pt>
                <c:pt idx="965">
                  <c:v>965</c:v>
                </c:pt>
                <c:pt idx="966">
                  <c:v>966</c:v>
                </c:pt>
                <c:pt idx="967">
                  <c:v>967</c:v>
                </c:pt>
                <c:pt idx="968">
                  <c:v>968</c:v>
                </c:pt>
                <c:pt idx="969">
                  <c:v>969</c:v>
                </c:pt>
                <c:pt idx="970">
                  <c:v>970</c:v>
                </c:pt>
                <c:pt idx="971">
                  <c:v>971</c:v>
                </c:pt>
                <c:pt idx="972">
                  <c:v>972</c:v>
                </c:pt>
                <c:pt idx="973">
                  <c:v>973</c:v>
                </c:pt>
                <c:pt idx="974">
                  <c:v>974</c:v>
                </c:pt>
                <c:pt idx="975">
                  <c:v>975</c:v>
                </c:pt>
                <c:pt idx="976">
                  <c:v>976</c:v>
                </c:pt>
                <c:pt idx="977">
                  <c:v>977</c:v>
                </c:pt>
                <c:pt idx="978">
                  <c:v>978</c:v>
                </c:pt>
                <c:pt idx="979">
                  <c:v>979</c:v>
                </c:pt>
                <c:pt idx="980">
                  <c:v>980</c:v>
                </c:pt>
                <c:pt idx="981">
                  <c:v>981</c:v>
                </c:pt>
                <c:pt idx="982">
                  <c:v>982</c:v>
                </c:pt>
                <c:pt idx="983">
                  <c:v>983</c:v>
                </c:pt>
                <c:pt idx="984">
                  <c:v>984</c:v>
                </c:pt>
                <c:pt idx="985">
                  <c:v>985</c:v>
                </c:pt>
                <c:pt idx="986">
                  <c:v>986</c:v>
                </c:pt>
                <c:pt idx="987">
                  <c:v>987</c:v>
                </c:pt>
                <c:pt idx="988">
                  <c:v>988</c:v>
                </c:pt>
                <c:pt idx="989">
                  <c:v>989</c:v>
                </c:pt>
                <c:pt idx="990">
                  <c:v>990</c:v>
                </c:pt>
                <c:pt idx="991">
                  <c:v>991</c:v>
                </c:pt>
                <c:pt idx="992">
                  <c:v>992</c:v>
                </c:pt>
                <c:pt idx="993">
                  <c:v>993</c:v>
                </c:pt>
                <c:pt idx="994">
                  <c:v>994</c:v>
                </c:pt>
                <c:pt idx="995">
                  <c:v>995</c:v>
                </c:pt>
                <c:pt idx="996">
                  <c:v>996</c:v>
                </c:pt>
                <c:pt idx="997">
                  <c:v>997</c:v>
                </c:pt>
                <c:pt idx="998">
                  <c:v>998</c:v>
                </c:pt>
                <c:pt idx="999">
                  <c:v>999</c:v>
                </c:pt>
                <c:pt idx="1000">
                  <c:v>1000</c:v>
                </c:pt>
                <c:pt idx="1001">
                  <c:v>1001</c:v>
                </c:pt>
                <c:pt idx="1002">
                  <c:v>1002</c:v>
                </c:pt>
                <c:pt idx="1003">
                  <c:v>1003</c:v>
                </c:pt>
                <c:pt idx="1004">
                  <c:v>1004</c:v>
                </c:pt>
                <c:pt idx="1005">
                  <c:v>1005</c:v>
                </c:pt>
                <c:pt idx="1006">
                  <c:v>1006</c:v>
                </c:pt>
                <c:pt idx="1007">
                  <c:v>1007</c:v>
                </c:pt>
                <c:pt idx="1008">
                  <c:v>1008</c:v>
                </c:pt>
                <c:pt idx="1009">
                  <c:v>1009</c:v>
                </c:pt>
                <c:pt idx="1010">
                  <c:v>1010</c:v>
                </c:pt>
                <c:pt idx="1011">
                  <c:v>1011</c:v>
                </c:pt>
                <c:pt idx="1012">
                  <c:v>1012</c:v>
                </c:pt>
                <c:pt idx="1013">
                  <c:v>1013</c:v>
                </c:pt>
                <c:pt idx="1014">
                  <c:v>1014</c:v>
                </c:pt>
                <c:pt idx="1015">
                  <c:v>1015</c:v>
                </c:pt>
                <c:pt idx="1016">
                  <c:v>1016</c:v>
                </c:pt>
                <c:pt idx="1017">
                  <c:v>1017</c:v>
                </c:pt>
                <c:pt idx="1018">
                  <c:v>1018</c:v>
                </c:pt>
                <c:pt idx="1019">
                  <c:v>1019</c:v>
                </c:pt>
                <c:pt idx="1020">
                  <c:v>1020</c:v>
                </c:pt>
                <c:pt idx="1021">
                  <c:v>1021</c:v>
                </c:pt>
                <c:pt idx="1022">
                  <c:v>1022</c:v>
                </c:pt>
                <c:pt idx="1023">
                  <c:v>1023</c:v>
                </c:pt>
                <c:pt idx="1024">
                  <c:v>1024</c:v>
                </c:pt>
                <c:pt idx="1025">
                  <c:v>1025</c:v>
                </c:pt>
                <c:pt idx="1026">
                  <c:v>1026</c:v>
                </c:pt>
                <c:pt idx="1027">
                  <c:v>1027</c:v>
                </c:pt>
                <c:pt idx="1028">
                  <c:v>1028</c:v>
                </c:pt>
                <c:pt idx="1029">
                  <c:v>1029</c:v>
                </c:pt>
                <c:pt idx="1030">
                  <c:v>1030</c:v>
                </c:pt>
                <c:pt idx="1031">
                  <c:v>1031</c:v>
                </c:pt>
                <c:pt idx="1032">
                  <c:v>1032</c:v>
                </c:pt>
                <c:pt idx="1033">
                  <c:v>1033</c:v>
                </c:pt>
                <c:pt idx="1034">
                  <c:v>1034</c:v>
                </c:pt>
                <c:pt idx="1035">
                  <c:v>1035</c:v>
                </c:pt>
                <c:pt idx="1036">
                  <c:v>1036</c:v>
                </c:pt>
                <c:pt idx="1037">
                  <c:v>1037</c:v>
                </c:pt>
                <c:pt idx="1038">
                  <c:v>1038</c:v>
                </c:pt>
                <c:pt idx="1039">
                  <c:v>1039</c:v>
                </c:pt>
                <c:pt idx="1040">
                  <c:v>1040</c:v>
                </c:pt>
                <c:pt idx="1041">
                  <c:v>1041</c:v>
                </c:pt>
                <c:pt idx="1042">
                  <c:v>1042</c:v>
                </c:pt>
                <c:pt idx="1043">
                  <c:v>1043</c:v>
                </c:pt>
                <c:pt idx="1044">
                  <c:v>1044</c:v>
                </c:pt>
                <c:pt idx="1045">
                  <c:v>1045</c:v>
                </c:pt>
                <c:pt idx="1046">
                  <c:v>1046</c:v>
                </c:pt>
                <c:pt idx="1047">
                  <c:v>1047</c:v>
                </c:pt>
                <c:pt idx="1048">
                  <c:v>1048</c:v>
                </c:pt>
                <c:pt idx="1049">
                  <c:v>1049</c:v>
                </c:pt>
                <c:pt idx="1050">
                  <c:v>1050</c:v>
                </c:pt>
                <c:pt idx="1051">
                  <c:v>1051</c:v>
                </c:pt>
                <c:pt idx="1052">
                  <c:v>1052</c:v>
                </c:pt>
                <c:pt idx="1053">
                  <c:v>1053</c:v>
                </c:pt>
                <c:pt idx="1054">
                  <c:v>1054</c:v>
                </c:pt>
                <c:pt idx="1055">
                  <c:v>1055</c:v>
                </c:pt>
                <c:pt idx="1056">
                  <c:v>1056</c:v>
                </c:pt>
                <c:pt idx="1057">
                  <c:v>1057</c:v>
                </c:pt>
                <c:pt idx="1058">
                  <c:v>1058</c:v>
                </c:pt>
                <c:pt idx="1059">
                  <c:v>1059</c:v>
                </c:pt>
                <c:pt idx="1060">
                  <c:v>1060</c:v>
                </c:pt>
                <c:pt idx="1061">
                  <c:v>1061</c:v>
                </c:pt>
                <c:pt idx="1062">
                  <c:v>1062</c:v>
                </c:pt>
                <c:pt idx="1063">
                  <c:v>1063</c:v>
                </c:pt>
                <c:pt idx="1064">
                  <c:v>1064</c:v>
                </c:pt>
                <c:pt idx="1065">
                  <c:v>1065</c:v>
                </c:pt>
                <c:pt idx="1066">
                  <c:v>1066</c:v>
                </c:pt>
                <c:pt idx="1067">
                  <c:v>1067</c:v>
                </c:pt>
                <c:pt idx="1068">
                  <c:v>1068</c:v>
                </c:pt>
                <c:pt idx="1069">
                  <c:v>1069</c:v>
                </c:pt>
                <c:pt idx="1070">
                  <c:v>1070</c:v>
                </c:pt>
                <c:pt idx="1071">
                  <c:v>1071</c:v>
                </c:pt>
                <c:pt idx="1072">
                  <c:v>1072</c:v>
                </c:pt>
                <c:pt idx="1073">
                  <c:v>1073</c:v>
                </c:pt>
                <c:pt idx="1074">
                  <c:v>1074</c:v>
                </c:pt>
                <c:pt idx="1075">
                  <c:v>1075</c:v>
                </c:pt>
                <c:pt idx="1076">
                  <c:v>1076</c:v>
                </c:pt>
                <c:pt idx="1077">
                  <c:v>1077</c:v>
                </c:pt>
                <c:pt idx="1078">
                  <c:v>1078</c:v>
                </c:pt>
                <c:pt idx="1079">
                  <c:v>1079</c:v>
                </c:pt>
                <c:pt idx="1080">
                  <c:v>1080</c:v>
                </c:pt>
                <c:pt idx="1081">
                  <c:v>1081</c:v>
                </c:pt>
                <c:pt idx="1082">
                  <c:v>1082</c:v>
                </c:pt>
                <c:pt idx="1083">
                  <c:v>1083</c:v>
                </c:pt>
                <c:pt idx="1084">
                  <c:v>1084</c:v>
                </c:pt>
                <c:pt idx="1085">
                  <c:v>1085</c:v>
                </c:pt>
                <c:pt idx="1086">
                  <c:v>1086</c:v>
                </c:pt>
                <c:pt idx="1087">
                  <c:v>1087</c:v>
                </c:pt>
                <c:pt idx="1088">
                  <c:v>1088</c:v>
                </c:pt>
                <c:pt idx="1089">
                  <c:v>1089</c:v>
                </c:pt>
                <c:pt idx="1090">
                  <c:v>1090</c:v>
                </c:pt>
                <c:pt idx="1091">
                  <c:v>1091</c:v>
                </c:pt>
                <c:pt idx="1092">
                  <c:v>1092</c:v>
                </c:pt>
                <c:pt idx="1093">
                  <c:v>1093</c:v>
                </c:pt>
                <c:pt idx="1094">
                  <c:v>1094</c:v>
                </c:pt>
                <c:pt idx="1095">
                  <c:v>1095</c:v>
                </c:pt>
                <c:pt idx="1096">
                  <c:v>1096</c:v>
                </c:pt>
                <c:pt idx="1097">
                  <c:v>1097</c:v>
                </c:pt>
                <c:pt idx="1098">
                  <c:v>1098</c:v>
                </c:pt>
                <c:pt idx="1099">
                  <c:v>1099</c:v>
                </c:pt>
                <c:pt idx="1100">
                  <c:v>1100</c:v>
                </c:pt>
                <c:pt idx="1101">
                  <c:v>1101</c:v>
                </c:pt>
                <c:pt idx="1102">
                  <c:v>1102</c:v>
                </c:pt>
                <c:pt idx="1103">
                  <c:v>1103</c:v>
                </c:pt>
                <c:pt idx="1104">
                  <c:v>1104</c:v>
                </c:pt>
                <c:pt idx="1105">
                  <c:v>1105</c:v>
                </c:pt>
                <c:pt idx="1106">
                  <c:v>1106</c:v>
                </c:pt>
                <c:pt idx="1107">
                  <c:v>1107</c:v>
                </c:pt>
                <c:pt idx="1108">
                  <c:v>1108</c:v>
                </c:pt>
                <c:pt idx="1109">
                  <c:v>1109</c:v>
                </c:pt>
                <c:pt idx="1110">
                  <c:v>1110</c:v>
                </c:pt>
                <c:pt idx="1111">
                  <c:v>1111</c:v>
                </c:pt>
                <c:pt idx="1112">
                  <c:v>1112</c:v>
                </c:pt>
                <c:pt idx="1113">
                  <c:v>1113</c:v>
                </c:pt>
                <c:pt idx="1114">
                  <c:v>1114</c:v>
                </c:pt>
                <c:pt idx="1115">
                  <c:v>1115</c:v>
                </c:pt>
                <c:pt idx="1116">
                  <c:v>1116</c:v>
                </c:pt>
                <c:pt idx="1117">
                  <c:v>1117</c:v>
                </c:pt>
                <c:pt idx="1118">
                  <c:v>1118</c:v>
                </c:pt>
                <c:pt idx="1119">
                  <c:v>1119</c:v>
                </c:pt>
                <c:pt idx="1120">
                  <c:v>1120</c:v>
                </c:pt>
                <c:pt idx="1121">
                  <c:v>1121</c:v>
                </c:pt>
                <c:pt idx="1122">
                  <c:v>1122</c:v>
                </c:pt>
                <c:pt idx="1123">
                  <c:v>1123</c:v>
                </c:pt>
                <c:pt idx="1124">
                  <c:v>1124</c:v>
                </c:pt>
                <c:pt idx="1125">
                  <c:v>1125</c:v>
                </c:pt>
                <c:pt idx="1126">
                  <c:v>1126</c:v>
                </c:pt>
                <c:pt idx="1127">
                  <c:v>1127</c:v>
                </c:pt>
                <c:pt idx="1128">
                  <c:v>1128</c:v>
                </c:pt>
                <c:pt idx="1129">
                  <c:v>1129</c:v>
                </c:pt>
                <c:pt idx="1130">
                  <c:v>1130</c:v>
                </c:pt>
                <c:pt idx="1131">
                  <c:v>1131</c:v>
                </c:pt>
                <c:pt idx="1132">
                  <c:v>1132</c:v>
                </c:pt>
                <c:pt idx="1133">
                  <c:v>1133</c:v>
                </c:pt>
                <c:pt idx="1134">
                  <c:v>1134</c:v>
                </c:pt>
                <c:pt idx="1135">
                  <c:v>1135</c:v>
                </c:pt>
                <c:pt idx="1136">
                  <c:v>1136</c:v>
                </c:pt>
                <c:pt idx="1137">
                  <c:v>1137</c:v>
                </c:pt>
                <c:pt idx="1138">
                  <c:v>1138</c:v>
                </c:pt>
                <c:pt idx="1139">
                  <c:v>1139</c:v>
                </c:pt>
                <c:pt idx="1140">
                  <c:v>1140</c:v>
                </c:pt>
                <c:pt idx="1141">
                  <c:v>1141</c:v>
                </c:pt>
                <c:pt idx="1142">
                  <c:v>1142</c:v>
                </c:pt>
                <c:pt idx="1143">
                  <c:v>1143</c:v>
                </c:pt>
                <c:pt idx="1144">
                  <c:v>1144</c:v>
                </c:pt>
                <c:pt idx="1145">
                  <c:v>1145</c:v>
                </c:pt>
                <c:pt idx="1146">
                  <c:v>1146</c:v>
                </c:pt>
                <c:pt idx="1147">
                  <c:v>1147</c:v>
                </c:pt>
                <c:pt idx="1148">
                  <c:v>1148</c:v>
                </c:pt>
                <c:pt idx="1149">
                  <c:v>1149</c:v>
                </c:pt>
                <c:pt idx="1150">
                  <c:v>1150</c:v>
                </c:pt>
                <c:pt idx="1151">
                  <c:v>1151</c:v>
                </c:pt>
                <c:pt idx="1152">
                  <c:v>1152</c:v>
                </c:pt>
                <c:pt idx="1153">
                  <c:v>1153</c:v>
                </c:pt>
                <c:pt idx="1154">
                  <c:v>1154</c:v>
                </c:pt>
                <c:pt idx="1155">
                  <c:v>1155</c:v>
                </c:pt>
                <c:pt idx="1156">
                  <c:v>1156</c:v>
                </c:pt>
                <c:pt idx="1157">
                  <c:v>1157</c:v>
                </c:pt>
                <c:pt idx="1158">
                  <c:v>1158</c:v>
                </c:pt>
                <c:pt idx="1159">
                  <c:v>1159</c:v>
                </c:pt>
                <c:pt idx="1160">
                  <c:v>1160</c:v>
                </c:pt>
                <c:pt idx="1161">
                  <c:v>1161</c:v>
                </c:pt>
                <c:pt idx="1162">
                  <c:v>1162</c:v>
                </c:pt>
                <c:pt idx="1163">
                  <c:v>1163</c:v>
                </c:pt>
                <c:pt idx="1164">
                  <c:v>1164</c:v>
                </c:pt>
                <c:pt idx="1165">
                  <c:v>1165</c:v>
                </c:pt>
                <c:pt idx="1166">
                  <c:v>1166</c:v>
                </c:pt>
                <c:pt idx="1167">
                  <c:v>1167</c:v>
                </c:pt>
                <c:pt idx="1168">
                  <c:v>1168</c:v>
                </c:pt>
                <c:pt idx="1169">
                  <c:v>1169</c:v>
                </c:pt>
                <c:pt idx="1170">
                  <c:v>1170</c:v>
                </c:pt>
                <c:pt idx="1171">
                  <c:v>1171</c:v>
                </c:pt>
                <c:pt idx="1172">
                  <c:v>1172</c:v>
                </c:pt>
                <c:pt idx="1173">
                  <c:v>1173</c:v>
                </c:pt>
                <c:pt idx="1174">
                  <c:v>1174</c:v>
                </c:pt>
                <c:pt idx="1175">
                  <c:v>1175</c:v>
                </c:pt>
                <c:pt idx="1176">
                  <c:v>1176</c:v>
                </c:pt>
                <c:pt idx="1177">
                  <c:v>1177</c:v>
                </c:pt>
                <c:pt idx="1178">
                  <c:v>1178</c:v>
                </c:pt>
                <c:pt idx="1179">
                  <c:v>1179</c:v>
                </c:pt>
                <c:pt idx="1180">
                  <c:v>1180</c:v>
                </c:pt>
                <c:pt idx="1181">
                  <c:v>1181</c:v>
                </c:pt>
                <c:pt idx="1182">
                  <c:v>1182</c:v>
                </c:pt>
                <c:pt idx="1183">
                  <c:v>1183</c:v>
                </c:pt>
                <c:pt idx="1184">
                  <c:v>1184</c:v>
                </c:pt>
                <c:pt idx="1185">
                  <c:v>1185</c:v>
                </c:pt>
                <c:pt idx="1186">
                  <c:v>1186</c:v>
                </c:pt>
                <c:pt idx="1187">
                  <c:v>1187</c:v>
                </c:pt>
                <c:pt idx="1188">
                  <c:v>1188</c:v>
                </c:pt>
                <c:pt idx="1189">
                  <c:v>1189</c:v>
                </c:pt>
                <c:pt idx="1190">
                  <c:v>1190</c:v>
                </c:pt>
                <c:pt idx="1191">
                  <c:v>1191</c:v>
                </c:pt>
                <c:pt idx="1192">
                  <c:v>1192</c:v>
                </c:pt>
                <c:pt idx="1193">
                  <c:v>1193</c:v>
                </c:pt>
                <c:pt idx="1194">
                  <c:v>1194</c:v>
                </c:pt>
                <c:pt idx="1195">
                  <c:v>1195</c:v>
                </c:pt>
                <c:pt idx="1196">
                  <c:v>1196</c:v>
                </c:pt>
                <c:pt idx="1197">
                  <c:v>1197</c:v>
                </c:pt>
                <c:pt idx="1198">
                  <c:v>1198</c:v>
                </c:pt>
                <c:pt idx="1199">
                  <c:v>1199</c:v>
                </c:pt>
                <c:pt idx="1200">
                  <c:v>1200</c:v>
                </c:pt>
                <c:pt idx="1201">
                  <c:v>1201</c:v>
                </c:pt>
                <c:pt idx="1202">
                  <c:v>1202</c:v>
                </c:pt>
                <c:pt idx="1203">
                  <c:v>1203</c:v>
                </c:pt>
                <c:pt idx="1204">
                  <c:v>1204</c:v>
                </c:pt>
                <c:pt idx="1205">
                  <c:v>1205</c:v>
                </c:pt>
                <c:pt idx="1206">
                  <c:v>1206</c:v>
                </c:pt>
                <c:pt idx="1207">
                  <c:v>1207</c:v>
                </c:pt>
                <c:pt idx="1208">
                  <c:v>1208</c:v>
                </c:pt>
                <c:pt idx="1209">
                  <c:v>1209</c:v>
                </c:pt>
                <c:pt idx="1210">
                  <c:v>1210</c:v>
                </c:pt>
                <c:pt idx="1211">
                  <c:v>1211</c:v>
                </c:pt>
                <c:pt idx="1212">
                  <c:v>1212</c:v>
                </c:pt>
                <c:pt idx="1213">
                  <c:v>1213</c:v>
                </c:pt>
                <c:pt idx="1214">
                  <c:v>1214</c:v>
                </c:pt>
                <c:pt idx="1215">
                  <c:v>1215</c:v>
                </c:pt>
                <c:pt idx="1216">
                  <c:v>1216</c:v>
                </c:pt>
                <c:pt idx="1217">
                  <c:v>1217</c:v>
                </c:pt>
                <c:pt idx="1218">
                  <c:v>1218</c:v>
                </c:pt>
                <c:pt idx="1219">
                  <c:v>1219</c:v>
                </c:pt>
                <c:pt idx="1220">
                  <c:v>1220</c:v>
                </c:pt>
                <c:pt idx="1221">
                  <c:v>1221</c:v>
                </c:pt>
                <c:pt idx="1222">
                  <c:v>1222</c:v>
                </c:pt>
                <c:pt idx="1223">
                  <c:v>1223</c:v>
                </c:pt>
                <c:pt idx="1224">
                  <c:v>1224</c:v>
                </c:pt>
                <c:pt idx="1225">
                  <c:v>1225</c:v>
                </c:pt>
                <c:pt idx="1226">
                  <c:v>1226</c:v>
                </c:pt>
                <c:pt idx="1227">
                  <c:v>1227</c:v>
                </c:pt>
                <c:pt idx="1228">
                  <c:v>1228</c:v>
                </c:pt>
                <c:pt idx="1229">
                  <c:v>1229</c:v>
                </c:pt>
                <c:pt idx="1230">
                  <c:v>1230</c:v>
                </c:pt>
                <c:pt idx="1231">
                  <c:v>1231</c:v>
                </c:pt>
                <c:pt idx="1232">
                  <c:v>1232</c:v>
                </c:pt>
                <c:pt idx="1233">
                  <c:v>1233</c:v>
                </c:pt>
                <c:pt idx="1234">
                  <c:v>1234</c:v>
                </c:pt>
                <c:pt idx="1235">
                  <c:v>1235</c:v>
                </c:pt>
                <c:pt idx="1236">
                  <c:v>1236</c:v>
                </c:pt>
                <c:pt idx="1237">
                  <c:v>1237</c:v>
                </c:pt>
                <c:pt idx="1238">
                  <c:v>1238</c:v>
                </c:pt>
                <c:pt idx="1239">
                  <c:v>1239</c:v>
                </c:pt>
                <c:pt idx="1240">
                  <c:v>1240</c:v>
                </c:pt>
                <c:pt idx="1241">
                  <c:v>1241</c:v>
                </c:pt>
                <c:pt idx="1242">
                  <c:v>1242</c:v>
                </c:pt>
                <c:pt idx="1243">
                  <c:v>1243</c:v>
                </c:pt>
                <c:pt idx="1244">
                  <c:v>1244</c:v>
                </c:pt>
                <c:pt idx="1245">
                  <c:v>1245</c:v>
                </c:pt>
                <c:pt idx="1246">
                  <c:v>1246</c:v>
                </c:pt>
                <c:pt idx="1247">
                  <c:v>1247</c:v>
                </c:pt>
                <c:pt idx="1248">
                  <c:v>1248</c:v>
                </c:pt>
                <c:pt idx="1249">
                  <c:v>1249</c:v>
                </c:pt>
                <c:pt idx="1250">
                  <c:v>1250</c:v>
                </c:pt>
                <c:pt idx="1251">
                  <c:v>1251</c:v>
                </c:pt>
                <c:pt idx="1252">
                  <c:v>1252</c:v>
                </c:pt>
                <c:pt idx="1253">
                  <c:v>1253</c:v>
                </c:pt>
                <c:pt idx="1254">
                  <c:v>1254</c:v>
                </c:pt>
                <c:pt idx="1255">
                  <c:v>1255</c:v>
                </c:pt>
                <c:pt idx="1256">
                  <c:v>1256</c:v>
                </c:pt>
                <c:pt idx="1257">
                  <c:v>1257</c:v>
                </c:pt>
                <c:pt idx="1258">
                  <c:v>1258</c:v>
                </c:pt>
                <c:pt idx="1259">
                  <c:v>1259</c:v>
                </c:pt>
                <c:pt idx="1260">
                  <c:v>1260</c:v>
                </c:pt>
                <c:pt idx="1261">
                  <c:v>1261</c:v>
                </c:pt>
                <c:pt idx="1262">
                  <c:v>1262</c:v>
                </c:pt>
                <c:pt idx="1263">
                  <c:v>1263</c:v>
                </c:pt>
                <c:pt idx="1264">
                  <c:v>1264</c:v>
                </c:pt>
                <c:pt idx="1265">
                  <c:v>1265</c:v>
                </c:pt>
                <c:pt idx="1266">
                  <c:v>1266</c:v>
                </c:pt>
                <c:pt idx="1267">
                  <c:v>1267</c:v>
                </c:pt>
                <c:pt idx="1268">
                  <c:v>1268</c:v>
                </c:pt>
                <c:pt idx="1269">
                  <c:v>1269</c:v>
                </c:pt>
                <c:pt idx="1270">
                  <c:v>1270</c:v>
                </c:pt>
                <c:pt idx="1271">
                  <c:v>1271</c:v>
                </c:pt>
                <c:pt idx="1272">
                  <c:v>1272</c:v>
                </c:pt>
                <c:pt idx="1273">
                  <c:v>1273</c:v>
                </c:pt>
                <c:pt idx="1274">
                  <c:v>1274</c:v>
                </c:pt>
                <c:pt idx="1275">
                  <c:v>1275</c:v>
                </c:pt>
                <c:pt idx="1276">
                  <c:v>1276</c:v>
                </c:pt>
                <c:pt idx="1277">
                  <c:v>1277</c:v>
                </c:pt>
                <c:pt idx="1278">
                  <c:v>1278</c:v>
                </c:pt>
                <c:pt idx="1279">
                  <c:v>1279</c:v>
                </c:pt>
                <c:pt idx="1280">
                  <c:v>1280</c:v>
                </c:pt>
                <c:pt idx="1281">
                  <c:v>1281</c:v>
                </c:pt>
                <c:pt idx="1282">
                  <c:v>1282</c:v>
                </c:pt>
                <c:pt idx="1283">
                  <c:v>1283</c:v>
                </c:pt>
                <c:pt idx="1284">
                  <c:v>1284</c:v>
                </c:pt>
                <c:pt idx="1285">
                  <c:v>1285</c:v>
                </c:pt>
                <c:pt idx="1286">
                  <c:v>1286</c:v>
                </c:pt>
                <c:pt idx="1287">
                  <c:v>1287</c:v>
                </c:pt>
                <c:pt idx="1288">
                  <c:v>1288</c:v>
                </c:pt>
                <c:pt idx="1289">
                  <c:v>1289</c:v>
                </c:pt>
                <c:pt idx="1290">
                  <c:v>1290</c:v>
                </c:pt>
                <c:pt idx="1291">
                  <c:v>1291</c:v>
                </c:pt>
                <c:pt idx="1292">
                  <c:v>1292</c:v>
                </c:pt>
                <c:pt idx="1293">
                  <c:v>1293</c:v>
                </c:pt>
                <c:pt idx="1294">
                  <c:v>1294</c:v>
                </c:pt>
                <c:pt idx="1295">
                  <c:v>1295</c:v>
                </c:pt>
                <c:pt idx="1296">
                  <c:v>1296</c:v>
                </c:pt>
                <c:pt idx="1297">
                  <c:v>1297</c:v>
                </c:pt>
                <c:pt idx="1298">
                  <c:v>1298</c:v>
                </c:pt>
                <c:pt idx="1299">
                  <c:v>1299</c:v>
                </c:pt>
                <c:pt idx="1300">
                  <c:v>1300</c:v>
                </c:pt>
                <c:pt idx="1301">
                  <c:v>1301</c:v>
                </c:pt>
                <c:pt idx="1302">
                  <c:v>1302</c:v>
                </c:pt>
                <c:pt idx="1303">
                  <c:v>1303</c:v>
                </c:pt>
                <c:pt idx="1304">
                  <c:v>1304</c:v>
                </c:pt>
                <c:pt idx="1305">
                  <c:v>1305</c:v>
                </c:pt>
                <c:pt idx="1306">
                  <c:v>1306</c:v>
                </c:pt>
                <c:pt idx="1307">
                  <c:v>1307</c:v>
                </c:pt>
                <c:pt idx="1308">
                  <c:v>1308</c:v>
                </c:pt>
                <c:pt idx="1309">
                  <c:v>1309</c:v>
                </c:pt>
                <c:pt idx="1310">
                  <c:v>1310</c:v>
                </c:pt>
                <c:pt idx="1311">
                  <c:v>1311</c:v>
                </c:pt>
                <c:pt idx="1312">
                  <c:v>1312</c:v>
                </c:pt>
                <c:pt idx="1313">
                  <c:v>1313</c:v>
                </c:pt>
                <c:pt idx="1314">
                  <c:v>1314</c:v>
                </c:pt>
                <c:pt idx="1315">
                  <c:v>1315</c:v>
                </c:pt>
                <c:pt idx="1316">
                  <c:v>1316</c:v>
                </c:pt>
                <c:pt idx="1317">
                  <c:v>1317</c:v>
                </c:pt>
                <c:pt idx="1318">
                  <c:v>1318</c:v>
                </c:pt>
                <c:pt idx="1319">
                  <c:v>1319</c:v>
                </c:pt>
                <c:pt idx="1320">
                  <c:v>1320</c:v>
                </c:pt>
                <c:pt idx="1321">
                  <c:v>1321</c:v>
                </c:pt>
                <c:pt idx="1322">
                  <c:v>1322</c:v>
                </c:pt>
                <c:pt idx="1323">
                  <c:v>1323</c:v>
                </c:pt>
                <c:pt idx="1324">
                  <c:v>1324</c:v>
                </c:pt>
                <c:pt idx="1325">
                  <c:v>1325</c:v>
                </c:pt>
                <c:pt idx="1326">
                  <c:v>1326</c:v>
                </c:pt>
                <c:pt idx="1327">
                  <c:v>1327</c:v>
                </c:pt>
                <c:pt idx="1328">
                  <c:v>1328</c:v>
                </c:pt>
                <c:pt idx="1329">
                  <c:v>1329</c:v>
                </c:pt>
                <c:pt idx="1330">
                  <c:v>1330</c:v>
                </c:pt>
                <c:pt idx="1331">
                  <c:v>1331</c:v>
                </c:pt>
                <c:pt idx="1332">
                  <c:v>1332</c:v>
                </c:pt>
                <c:pt idx="1333">
                  <c:v>1333</c:v>
                </c:pt>
                <c:pt idx="1334">
                  <c:v>1334</c:v>
                </c:pt>
                <c:pt idx="1335">
                  <c:v>1335</c:v>
                </c:pt>
                <c:pt idx="1336">
                  <c:v>1336</c:v>
                </c:pt>
                <c:pt idx="1337">
                  <c:v>1337</c:v>
                </c:pt>
                <c:pt idx="1338">
                  <c:v>1338</c:v>
                </c:pt>
                <c:pt idx="1339">
                  <c:v>1339</c:v>
                </c:pt>
                <c:pt idx="1340">
                  <c:v>1340</c:v>
                </c:pt>
                <c:pt idx="1341">
                  <c:v>1341</c:v>
                </c:pt>
                <c:pt idx="1342">
                  <c:v>1342</c:v>
                </c:pt>
                <c:pt idx="1343">
                  <c:v>1343</c:v>
                </c:pt>
                <c:pt idx="1344">
                  <c:v>1344</c:v>
                </c:pt>
                <c:pt idx="1345">
                  <c:v>1345</c:v>
                </c:pt>
                <c:pt idx="1346">
                  <c:v>1346</c:v>
                </c:pt>
                <c:pt idx="1347">
                  <c:v>1347</c:v>
                </c:pt>
                <c:pt idx="1348">
                  <c:v>1348</c:v>
                </c:pt>
                <c:pt idx="1349">
                  <c:v>1349</c:v>
                </c:pt>
                <c:pt idx="1350">
                  <c:v>1350</c:v>
                </c:pt>
                <c:pt idx="1351">
                  <c:v>1351</c:v>
                </c:pt>
                <c:pt idx="1352">
                  <c:v>1352</c:v>
                </c:pt>
                <c:pt idx="1353">
                  <c:v>1353</c:v>
                </c:pt>
                <c:pt idx="1354">
                  <c:v>1354</c:v>
                </c:pt>
                <c:pt idx="1355">
                  <c:v>1355</c:v>
                </c:pt>
                <c:pt idx="1356">
                  <c:v>1356</c:v>
                </c:pt>
                <c:pt idx="1357">
                  <c:v>1357</c:v>
                </c:pt>
                <c:pt idx="1358">
                  <c:v>1358</c:v>
                </c:pt>
                <c:pt idx="1359">
                  <c:v>1359</c:v>
                </c:pt>
                <c:pt idx="1360">
                  <c:v>1360</c:v>
                </c:pt>
                <c:pt idx="1361">
                  <c:v>1361</c:v>
                </c:pt>
                <c:pt idx="1362">
                  <c:v>1362</c:v>
                </c:pt>
                <c:pt idx="1363">
                  <c:v>1363</c:v>
                </c:pt>
                <c:pt idx="1364">
                  <c:v>1364</c:v>
                </c:pt>
                <c:pt idx="1365">
                  <c:v>1365</c:v>
                </c:pt>
                <c:pt idx="1366">
                  <c:v>1366</c:v>
                </c:pt>
                <c:pt idx="1367">
                  <c:v>1367</c:v>
                </c:pt>
                <c:pt idx="1368">
                  <c:v>1368</c:v>
                </c:pt>
                <c:pt idx="1369">
                  <c:v>1369</c:v>
                </c:pt>
                <c:pt idx="1370">
                  <c:v>1370</c:v>
                </c:pt>
                <c:pt idx="1371">
                  <c:v>1371</c:v>
                </c:pt>
                <c:pt idx="1372">
                  <c:v>1372</c:v>
                </c:pt>
                <c:pt idx="1373">
                  <c:v>1373</c:v>
                </c:pt>
                <c:pt idx="1374">
                  <c:v>1374</c:v>
                </c:pt>
                <c:pt idx="1375">
                  <c:v>1375</c:v>
                </c:pt>
                <c:pt idx="1376">
                  <c:v>1376</c:v>
                </c:pt>
                <c:pt idx="1377">
                  <c:v>1377</c:v>
                </c:pt>
                <c:pt idx="1378">
                  <c:v>1378</c:v>
                </c:pt>
                <c:pt idx="1379">
                  <c:v>1379</c:v>
                </c:pt>
                <c:pt idx="1380">
                  <c:v>1380</c:v>
                </c:pt>
                <c:pt idx="1381">
                  <c:v>1381</c:v>
                </c:pt>
                <c:pt idx="1382">
                  <c:v>1382</c:v>
                </c:pt>
                <c:pt idx="1383">
                  <c:v>1383</c:v>
                </c:pt>
                <c:pt idx="1384">
                  <c:v>1384</c:v>
                </c:pt>
                <c:pt idx="1385">
                  <c:v>1385</c:v>
                </c:pt>
                <c:pt idx="1386">
                  <c:v>1386</c:v>
                </c:pt>
                <c:pt idx="1387">
                  <c:v>1387</c:v>
                </c:pt>
                <c:pt idx="1388">
                  <c:v>1388</c:v>
                </c:pt>
                <c:pt idx="1389">
                  <c:v>1389</c:v>
                </c:pt>
                <c:pt idx="1390">
                  <c:v>1390</c:v>
                </c:pt>
                <c:pt idx="1391">
                  <c:v>1391</c:v>
                </c:pt>
                <c:pt idx="1392">
                  <c:v>1392</c:v>
                </c:pt>
                <c:pt idx="1393">
                  <c:v>1393</c:v>
                </c:pt>
                <c:pt idx="1394">
                  <c:v>1394</c:v>
                </c:pt>
                <c:pt idx="1395">
                  <c:v>1395</c:v>
                </c:pt>
                <c:pt idx="1396">
                  <c:v>1396</c:v>
                </c:pt>
                <c:pt idx="1397">
                  <c:v>1397</c:v>
                </c:pt>
                <c:pt idx="1398">
                  <c:v>1398</c:v>
                </c:pt>
                <c:pt idx="1399">
                  <c:v>1399</c:v>
                </c:pt>
                <c:pt idx="1400">
                  <c:v>1400</c:v>
                </c:pt>
                <c:pt idx="1401">
                  <c:v>1401</c:v>
                </c:pt>
                <c:pt idx="1402">
                  <c:v>1402</c:v>
                </c:pt>
                <c:pt idx="1403">
                  <c:v>1403</c:v>
                </c:pt>
                <c:pt idx="1404">
                  <c:v>1404</c:v>
                </c:pt>
                <c:pt idx="1405">
                  <c:v>1405</c:v>
                </c:pt>
                <c:pt idx="1406">
                  <c:v>1406</c:v>
                </c:pt>
                <c:pt idx="1407">
                  <c:v>1407</c:v>
                </c:pt>
                <c:pt idx="1408">
                  <c:v>1408</c:v>
                </c:pt>
                <c:pt idx="1409">
                  <c:v>1409</c:v>
                </c:pt>
                <c:pt idx="1410">
                  <c:v>1410</c:v>
                </c:pt>
                <c:pt idx="1411">
                  <c:v>1411</c:v>
                </c:pt>
                <c:pt idx="1412">
                  <c:v>1412</c:v>
                </c:pt>
                <c:pt idx="1413">
                  <c:v>1413</c:v>
                </c:pt>
                <c:pt idx="1414">
                  <c:v>1414</c:v>
                </c:pt>
                <c:pt idx="1415">
                  <c:v>1415</c:v>
                </c:pt>
                <c:pt idx="1416">
                  <c:v>1416</c:v>
                </c:pt>
                <c:pt idx="1417">
                  <c:v>1417</c:v>
                </c:pt>
                <c:pt idx="1418">
                  <c:v>1418</c:v>
                </c:pt>
                <c:pt idx="1419">
                  <c:v>1419</c:v>
                </c:pt>
                <c:pt idx="1420">
                  <c:v>1420</c:v>
                </c:pt>
                <c:pt idx="1421">
                  <c:v>1421</c:v>
                </c:pt>
                <c:pt idx="1422">
                  <c:v>1422</c:v>
                </c:pt>
                <c:pt idx="1423">
                  <c:v>1423</c:v>
                </c:pt>
                <c:pt idx="1424">
                  <c:v>1424</c:v>
                </c:pt>
                <c:pt idx="1425">
                  <c:v>1425</c:v>
                </c:pt>
                <c:pt idx="1426">
                  <c:v>1426</c:v>
                </c:pt>
                <c:pt idx="1427">
                  <c:v>1427</c:v>
                </c:pt>
                <c:pt idx="1428">
                  <c:v>1428</c:v>
                </c:pt>
                <c:pt idx="1429">
                  <c:v>1429</c:v>
                </c:pt>
                <c:pt idx="1430">
                  <c:v>1430</c:v>
                </c:pt>
                <c:pt idx="1431">
                  <c:v>1431</c:v>
                </c:pt>
                <c:pt idx="1432">
                  <c:v>1432</c:v>
                </c:pt>
                <c:pt idx="1433">
                  <c:v>1433</c:v>
                </c:pt>
                <c:pt idx="1434">
                  <c:v>1434</c:v>
                </c:pt>
                <c:pt idx="1435">
                  <c:v>1435</c:v>
                </c:pt>
                <c:pt idx="1436">
                  <c:v>1436</c:v>
                </c:pt>
                <c:pt idx="1437">
                  <c:v>1437</c:v>
                </c:pt>
                <c:pt idx="1438">
                  <c:v>1438</c:v>
                </c:pt>
                <c:pt idx="1439">
                  <c:v>1439</c:v>
                </c:pt>
                <c:pt idx="1440">
                  <c:v>1440</c:v>
                </c:pt>
                <c:pt idx="1441">
                  <c:v>1441</c:v>
                </c:pt>
                <c:pt idx="1442">
                  <c:v>1442</c:v>
                </c:pt>
                <c:pt idx="1443">
                  <c:v>1443</c:v>
                </c:pt>
                <c:pt idx="1444">
                  <c:v>1444</c:v>
                </c:pt>
                <c:pt idx="1445">
                  <c:v>1445</c:v>
                </c:pt>
                <c:pt idx="1446">
                  <c:v>1446</c:v>
                </c:pt>
                <c:pt idx="1447">
                  <c:v>1447</c:v>
                </c:pt>
                <c:pt idx="1448">
                  <c:v>1448</c:v>
                </c:pt>
                <c:pt idx="1449">
                  <c:v>1449</c:v>
                </c:pt>
                <c:pt idx="1450">
                  <c:v>1450</c:v>
                </c:pt>
                <c:pt idx="1451">
                  <c:v>1451</c:v>
                </c:pt>
                <c:pt idx="1452">
                  <c:v>1452</c:v>
                </c:pt>
                <c:pt idx="1453">
                  <c:v>1453</c:v>
                </c:pt>
                <c:pt idx="1454">
                  <c:v>1454</c:v>
                </c:pt>
                <c:pt idx="1455">
                  <c:v>1455</c:v>
                </c:pt>
                <c:pt idx="1456">
                  <c:v>1456</c:v>
                </c:pt>
                <c:pt idx="1457">
                  <c:v>1457</c:v>
                </c:pt>
                <c:pt idx="1458">
                  <c:v>1458</c:v>
                </c:pt>
                <c:pt idx="1459">
                  <c:v>1459</c:v>
                </c:pt>
                <c:pt idx="1460">
                  <c:v>1460</c:v>
                </c:pt>
                <c:pt idx="1461">
                  <c:v>1461</c:v>
                </c:pt>
                <c:pt idx="1462">
                  <c:v>1462</c:v>
                </c:pt>
                <c:pt idx="1463">
                  <c:v>1463</c:v>
                </c:pt>
                <c:pt idx="1464">
                  <c:v>1464</c:v>
                </c:pt>
                <c:pt idx="1465">
                  <c:v>1465</c:v>
                </c:pt>
                <c:pt idx="1466">
                  <c:v>1466</c:v>
                </c:pt>
                <c:pt idx="1467">
                  <c:v>1467</c:v>
                </c:pt>
                <c:pt idx="1468">
                  <c:v>1468</c:v>
                </c:pt>
                <c:pt idx="1469">
                  <c:v>1469</c:v>
                </c:pt>
                <c:pt idx="1470">
                  <c:v>1470</c:v>
                </c:pt>
                <c:pt idx="1471">
                  <c:v>1471</c:v>
                </c:pt>
                <c:pt idx="1472">
                  <c:v>1472</c:v>
                </c:pt>
                <c:pt idx="1473">
                  <c:v>1473</c:v>
                </c:pt>
                <c:pt idx="1474">
                  <c:v>1474</c:v>
                </c:pt>
                <c:pt idx="1475">
                  <c:v>1475</c:v>
                </c:pt>
                <c:pt idx="1476">
                  <c:v>1476</c:v>
                </c:pt>
                <c:pt idx="1477">
                  <c:v>1477</c:v>
                </c:pt>
                <c:pt idx="1478">
                  <c:v>1478</c:v>
                </c:pt>
                <c:pt idx="1479">
                  <c:v>1479</c:v>
                </c:pt>
                <c:pt idx="1480">
                  <c:v>1480</c:v>
                </c:pt>
                <c:pt idx="1481">
                  <c:v>1481</c:v>
                </c:pt>
                <c:pt idx="1482">
                  <c:v>1482</c:v>
                </c:pt>
                <c:pt idx="1483">
                  <c:v>1483</c:v>
                </c:pt>
                <c:pt idx="1484">
                  <c:v>1484</c:v>
                </c:pt>
                <c:pt idx="1485">
                  <c:v>1485</c:v>
                </c:pt>
                <c:pt idx="1486">
                  <c:v>1486</c:v>
                </c:pt>
                <c:pt idx="1487">
                  <c:v>1487</c:v>
                </c:pt>
                <c:pt idx="1488">
                  <c:v>1488</c:v>
                </c:pt>
                <c:pt idx="1489">
                  <c:v>1489</c:v>
                </c:pt>
                <c:pt idx="1490">
                  <c:v>1490</c:v>
                </c:pt>
                <c:pt idx="1491">
                  <c:v>1491</c:v>
                </c:pt>
                <c:pt idx="1492">
                  <c:v>1492</c:v>
                </c:pt>
                <c:pt idx="1493">
                  <c:v>1493</c:v>
                </c:pt>
                <c:pt idx="1494">
                  <c:v>1494</c:v>
                </c:pt>
                <c:pt idx="1495">
                  <c:v>1495</c:v>
                </c:pt>
                <c:pt idx="1496">
                  <c:v>1496</c:v>
                </c:pt>
                <c:pt idx="1497">
                  <c:v>1497</c:v>
                </c:pt>
                <c:pt idx="1498">
                  <c:v>1498</c:v>
                </c:pt>
                <c:pt idx="1499">
                  <c:v>1499</c:v>
                </c:pt>
                <c:pt idx="1500">
                  <c:v>1500</c:v>
                </c:pt>
                <c:pt idx="1501">
                  <c:v>1501</c:v>
                </c:pt>
                <c:pt idx="1502">
                  <c:v>1502</c:v>
                </c:pt>
                <c:pt idx="1503">
                  <c:v>1503</c:v>
                </c:pt>
                <c:pt idx="1504">
                  <c:v>1504</c:v>
                </c:pt>
                <c:pt idx="1505">
                  <c:v>1505</c:v>
                </c:pt>
                <c:pt idx="1506">
                  <c:v>1506</c:v>
                </c:pt>
                <c:pt idx="1507">
                  <c:v>1507</c:v>
                </c:pt>
                <c:pt idx="1508">
                  <c:v>1508</c:v>
                </c:pt>
                <c:pt idx="1509">
                  <c:v>1509</c:v>
                </c:pt>
                <c:pt idx="1510">
                  <c:v>1510</c:v>
                </c:pt>
                <c:pt idx="1511">
                  <c:v>1511</c:v>
                </c:pt>
                <c:pt idx="1512">
                  <c:v>1512</c:v>
                </c:pt>
                <c:pt idx="1513">
                  <c:v>1513</c:v>
                </c:pt>
                <c:pt idx="1514">
                  <c:v>1514</c:v>
                </c:pt>
                <c:pt idx="1515">
                  <c:v>1515</c:v>
                </c:pt>
                <c:pt idx="1516">
                  <c:v>1516</c:v>
                </c:pt>
                <c:pt idx="1517">
                  <c:v>1517</c:v>
                </c:pt>
                <c:pt idx="1518">
                  <c:v>1518</c:v>
                </c:pt>
                <c:pt idx="1519">
                  <c:v>1519</c:v>
                </c:pt>
                <c:pt idx="1520">
                  <c:v>1520</c:v>
                </c:pt>
                <c:pt idx="1521">
                  <c:v>1521</c:v>
                </c:pt>
                <c:pt idx="1522">
                  <c:v>1522</c:v>
                </c:pt>
                <c:pt idx="1523">
                  <c:v>1523</c:v>
                </c:pt>
                <c:pt idx="1524">
                  <c:v>1524</c:v>
                </c:pt>
                <c:pt idx="1525">
                  <c:v>1525</c:v>
                </c:pt>
                <c:pt idx="1526">
                  <c:v>1526</c:v>
                </c:pt>
                <c:pt idx="1527">
                  <c:v>1527</c:v>
                </c:pt>
                <c:pt idx="1528">
                  <c:v>1528</c:v>
                </c:pt>
                <c:pt idx="1529">
                  <c:v>1529</c:v>
                </c:pt>
                <c:pt idx="1530">
                  <c:v>1530</c:v>
                </c:pt>
                <c:pt idx="1531">
                  <c:v>1531</c:v>
                </c:pt>
                <c:pt idx="1532">
                  <c:v>1532</c:v>
                </c:pt>
                <c:pt idx="1533">
                  <c:v>1533</c:v>
                </c:pt>
                <c:pt idx="1534">
                  <c:v>1534</c:v>
                </c:pt>
                <c:pt idx="1535">
                  <c:v>1535</c:v>
                </c:pt>
                <c:pt idx="1536">
                  <c:v>1536</c:v>
                </c:pt>
                <c:pt idx="1537">
                  <c:v>1537</c:v>
                </c:pt>
                <c:pt idx="1538">
                  <c:v>1538</c:v>
                </c:pt>
                <c:pt idx="1539">
                  <c:v>1539</c:v>
                </c:pt>
                <c:pt idx="1540">
                  <c:v>1540</c:v>
                </c:pt>
                <c:pt idx="1541">
                  <c:v>1541</c:v>
                </c:pt>
                <c:pt idx="1542">
                  <c:v>1542</c:v>
                </c:pt>
                <c:pt idx="1543">
                  <c:v>1543</c:v>
                </c:pt>
                <c:pt idx="1544">
                  <c:v>1544</c:v>
                </c:pt>
                <c:pt idx="1545">
                  <c:v>1545</c:v>
                </c:pt>
                <c:pt idx="1546">
                  <c:v>1546</c:v>
                </c:pt>
                <c:pt idx="1547">
                  <c:v>1547</c:v>
                </c:pt>
                <c:pt idx="1548">
                  <c:v>1548</c:v>
                </c:pt>
                <c:pt idx="1549">
                  <c:v>1549</c:v>
                </c:pt>
                <c:pt idx="1550">
                  <c:v>1550</c:v>
                </c:pt>
                <c:pt idx="1551">
                  <c:v>1551</c:v>
                </c:pt>
                <c:pt idx="1552">
                  <c:v>1552</c:v>
                </c:pt>
                <c:pt idx="1553">
                  <c:v>1553</c:v>
                </c:pt>
                <c:pt idx="1554">
                  <c:v>1554</c:v>
                </c:pt>
                <c:pt idx="1555">
                  <c:v>1555</c:v>
                </c:pt>
                <c:pt idx="1556">
                  <c:v>1556</c:v>
                </c:pt>
                <c:pt idx="1557">
                  <c:v>1557</c:v>
                </c:pt>
                <c:pt idx="1558">
                  <c:v>1558</c:v>
                </c:pt>
                <c:pt idx="1559">
                  <c:v>1559</c:v>
                </c:pt>
                <c:pt idx="1560">
                  <c:v>1560</c:v>
                </c:pt>
              </c:numCache>
            </c:numRef>
          </c:xVal>
          <c:yVal>
            <c:numRef>
              <c:f>'[Concrete Data Consolidated.xlsx]Sheet1'!$D$10:$D$618</c:f>
              <c:numCache>
                <c:formatCode>0.00</c:formatCode>
                <c:ptCount val="609"/>
                <c:pt idx="0">
                  <c:v>1.8231102615809944</c:v>
                </c:pt>
                <c:pt idx="1">
                  <c:v>1.7722918570769999</c:v>
                </c:pt>
                <c:pt idx="2">
                  <c:v>1.8072295101734974</c:v>
                </c:pt>
                <c:pt idx="3">
                  <c:v>1.8104056604550014</c:v>
                </c:pt>
                <c:pt idx="4">
                  <c:v>1.8453433135514989</c:v>
                </c:pt>
                <c:pt idx="5">
                  <c:v>1.8231102615810058</c:v>
                </c:pt>
                <c:pt idx="6">
                  <c:v>1.8072295101735087</c:v>
                </c:pt>
                <c:pt idx="7">
                  <c:v>1.8072295101734974</c:v>
                </c:pt>
                <c:pt idx="8">
                  <c:v>1.8104056604550014</c:v>
                </c:pt>
                <c:pt idx="9">
                  <c:v>1.8072295101734974</c:v>
                </c:pt>
                <c:pt idx="10">
                  <c:v>1.7945249090475046</c:v>
                </c:pt>
                <c:pt idx="11">
                  <c:v>1.7977010593289973</c:v>
                </c:pt>
                <c:pt idx="12">
                  <c:v>1.7595872559510071</c:v>
                </c:pt>
                <c:pt idx="13">
                  <c:v>1.7595872559510071</c:v>
                </c:pt>
                <c:pt idx="14">
                  <c:v>1.7691157067954961</c:v>
                </c:pt>
                <c:pt idx="15">
                  <c:v>1.7818203079215003</c:v>
                </c:pt>
                <c:pt idx="16">
                  <c:v>1.7595872559510071</c:v>
                </c:pt>
                <c:pt idx="17">
                  <c:v>1.7341780536989986</c:v>
                </c:pt>
                <c:pt idx="18">
                  <c:v>1.7214734525729942</c:v>
                </c:pt>
                <c:pt idx="19">
                  <c:v>1.7214734525730055</c:v>
                </c:pt>
                <c:pt idx="20">
                  <c:v>1.7055927011654974</c:v>
                </c:pt>
                <c:pt idx="21">
                  <c:v>1.7564111056695031</c:v>
                </c:pt>
                <c:pt idx="22">
                  <c:v>1.6833596491949927</c:v>
                </c:pt>
                <c:pt idx="23">
                  <c:v>1.7087688514470012</c:v>
                </c:pt>
                <c:pt idx="24">
                  <c:v>1.7087688514470012</c:v>
                </c:pt>
                <c:pt idx="25">
                  <c:v>1.6928881000395044</c:v>
                </c:pt>
                <c:pt idx="26">
                  <c:v>1.6960642503209971</c:v>
                </c:pt>
                <c:pt idx="27">
                  <c:v>1.6960642503210084</c:v>
                </c:pt>
                <c:pt idx="28">
                  <c:v>1.6674788977875072</c:v>
                </c:pt>
                <c:pt idx="29">
                  <c:v>1.7087688514470012</c:v>
                </c:pt>
                <c:pt idx="30">
                  <c:v>1.7087688514470012</c:v>
                </c:pt>
                <c:pt idx="31">
                  <c:v>2.0454407812859952</c:v>
                </c:pt>
                <c:pt idx="32">
                  <c:v>2.420226514503002</c:v>
                </c:pt>
                <c:pt idx="33">
                  <c:v>3.014166617143506</c:v>
                </c:pt>
                <c:pt idx="34">
                  <c:v>3.7891472858295057</c:v>
                </c:pt>
                <c:pt idx="35">
                  <c:v>4.7991630753464989</c:v>
                </c:pt>
                <c:pt idx="36">
                  <c:v>6.0473901359760012</c:v>
                </c:pt>
                <c:pt idx="37">
                  <c:v>7.3940778553320055</c:v>
                </c:pt>
                <c:pt idx="38">
                  <c:v>8.9027492390445051</c:v>
                </c:pt>
                <c:pt idx="39">
                  <c:v>10.449534426135001</c:v>
                </c:pt>
                <c:pt idx="40">
                  <c:v>13.571690152849509</c:v>
                </c:pt>
                <c:pt idx="41">
                  <c:v>15.083537686843506</c:v>
                </c:pt>
                <c:pt idx="42">
                  <c:v>16.579504469430002</c:v>
                </c:pt>
                <c:pt idx="43">
                  <c:v>17.977010593290007</c:v>
                </c:pt>
                <c:pt idx="44">
                  <c:v>19.403102069683513</c:v>
                </c:pt>
                <c:pt idx="45">
                  <c:v>20.740261338195008</c:v>
                </c:pt>
                <c:pt idx="46">
                  <c:v>22.042482953610012</c:v>
                </c:pt>
                <c:pt idx="47">
                  <c:v>23.265300811987505</c:v>
                </c:pt>
                <c:pt idx="48">
                  <c:v>24.427771815016516</c:v>
                </c:pt>
                <c:pt idx="49">
                  <c:v>26.581201705873507</c:v>
                </c:pt>
                <c:pt idx="50">
                  <c:v>27.543575241168</c:v>
                </c:pt>
                <c:pt idx="51">
                  <c:v>28.496420325618001</c:v>
                </c:pt>
                <c:pt idx="52">
                  <c:v>29.334923999934009</c:v>
                </c:pt>
                <c:pt idx="53">
                  <c:v>30.122609269746004</c:v>
                </c:pt>
                <c:pt idx="54">
                  <c:v>30.872180736180006</c:v>
                </c:pt>
                <c:pt idx="55">
                  <c:v>31.526467694169014</c:v>
                </c:pt>
                <c:pt idx="56">
                  <c:v>32.16169775046901</c:v>
                </c:pt>
                <c:pt idx="57">
                  <c:v>32.688938697198012</c:v>
                </c:pt>
                <c:pt idx="58">
                  <c:v>33.733892139811509</c:v>
                </c:pt>
                <c:pt idx="59">
                  <c:v>34.156320127251007</c:v>
                </c:pt>
                <c:pt idx="60">
                  <c:v>34.578748114690512</c:v>
                </c:pt>
                <c:pt idx="61">
                  <c:v>34.991647651285511</c:v>
                </c:pt>
                <c:pt idx="62">
                  <c:v>35.341024182250514</c:v>
                </c:pt>
                <c:pt idx="63">
                  <c:v>35.74121911771951</c:v>
                </c:pt>
                <c:pt idx="64">
                  <c:v>36.049305695025012</c:v>
                </c:pt>
                <c:pt idx="65">
                  <c:v>36.535256688094513</c:v>
                </c:pt>
                <c:pt idx="66">
                  <c:v>37.148253692424014</c:v>
                </c:pt>
                <c:pt idx="67">
                  <c:v>38.777618786833507</c:v>
                </c:pt>
                <c:pt idx="68">
                  <c:v>39.727287721002014</c:v>
                </c:pt>
                <c:pt idx="69">
                  <c:v>40.603905198696005</c:v>
                </c:pt>
                <c:pt idx="70">
                  <c:v>41.480522676390009</c:v>
                </c:pt>
                <c:pt idx="71">
                  <c:v>42.32855480155051</c:v>
                </c:pt>
                <c:pt idx="72">
                  <c:v>43.078126267984516</c:v>
                </c:pt>
                <c:pt idx="73">
                  <c:v>43.86581153779651</c:v>
                </c:pt>
                <c:pt idx="74">
                  <c:v>44.539155397474509</c:v>
                </c:pt>
                <c:pt idx="75">
                  <c:v>45.187090054900509</c:v>
                </c:pt>
                <c:pt idx="76">
                  <c:v>46.320975705396009</c:v>
                </c:pt>
                <c:pt idx="77">
                  <c:v>46.74022754255401</c:v>
                </c:pt>
                <c:pt idx="78">
                  <c:v>47.213473934497515</c:v>
                </c:pt>
                <c:pt idx="79">
                  <c:v>47.559674315181013</c:v>
                </c:pt>
                <c:pt idx="80">
                  <c:v>47.880465493612512</c:v>
                </c:pt>
                <c:pt idx="81">
                  <c:v>48.18537592063651</c:v>
                </c:pt>
                <c:pt idx="82">
                  <c:v>48.480757896816016</c:v>
                </c:pt>
                <c:pt idx="83">
                  <c:v>48.636389260609519</c:v>
                </c:pt>
                <c:pt idx="84">
                  <c:v>48.811077526092014</c:v>
                </c:pt>
                <c:pt idx="85">
                  <c:v>49.030231895515513</c:v>
                </c:pt>
                <c:pt idx="86">
                  <c:v>49.15092560621251</c:v>
                </c:pt>
                <c:pt idx="87">
                  <c:v>49.160454057057017</c:v>
                </c:pt>
                <c:pt idx="88">
                  <c:v>49.112811802834514</c:v>
                </c:pt>
                <c:pt idx="89">
                  <c:v>49.122340253679013</c:v>
                </c:pt>
                <c:pt idx="90">
                  <c:v>49.065169548612012</c:v>
                </c:pt>
                <c:pt idx="91">
                  <c:v>49.011174993826508</c:v>
                </c:pt>
                <c:pt idx="92">
                  <c:v>48.903185884255514</c:v>
                </c:pt>
                <c:pt idx="93">
                  <c:v>48.817429826655015</c:v>
                </c:pt>
                <c:pt idx="94">
                  <c:v>48.515695549912515</c:v>
                </c:pt>
                <c:pt idx="95">
                  <c:v>48.379121087808016</c:v>
                </c:pt>
                <c:pt idx="96">
                  <c:v>48.169495169229016</c:v>
                </c:pt>
                <c:pt idx="97">
                  <c:v>47.975750002057509</c:v>
                </c:pt>
                <c:pt idx="98">
                  <c:v>47.801061736575015</c:v>
                </c:pt>
                <c:pt idx="99">
                  <c:v>47.591435817996015</c:v>
                </c:pt>
                <c:pt idx="100">
                  <c:v>47.394514500543011</c:v>
                </c:pt>
                <c:pt idx="101">
                  <c:v>47.169007830556509</c:v>
                </c:pt>
                <c:pt idx="102">
                  <c:v>46.94985346113301</c:v>
                </c:pt>
                <c:pt idx="103">
                  <c:v>46.441669416093013</c:v>
                </c:pt>
                <c:pt idx="104">
                  <c:v>46.279685751736515</c:v>
                </c:pt>
                <c:pt idx="105">
                  <c:v>46.028769879498014</c:v>
                </c:pt>
                <c:pt idx="106">
                  <c:v>45.755620955289018</c:v>
                </c:pt>
                <c:pt idx="107">
                  <c:v>45.517409684176513</c:v>
                </c:pt>
                <c:pt idx="108">
                  <c:v>45.272846112501014</c:v>
                </c:pt>
                <c:pt idx="109">
                  <c:v>45.037810991670014</c:v>
                </c:pt>
                <c:pt idx="110">
                  <c:v>44.736076714927506</c:v>
                </c:pt>
                <c:pt idx="111">
                  <c:v>44.46292779071851</c:v>
                </c:pt>
                <c:pt idx="112">
                  <c:v>43.964272196523012</c:v>
                </c:pt>
                <c:pt idx="113">
                  <c:v>43.665714070062016</c:v>
                </c:pt>
                <c:pt idx="114">
                  <c:v>43.456088151483016</c:v>
                </c:pt>
                <c:pt idx="115">
                  <c:v>43.179763076992508</c:v>
                </c:pt>
                <c:pt idx="116">
                  <c:v>42.868500349405515</c:v>
                </c:pt>
                <c:pt idx="117">
                  <c:v>42.585822974352013</c:v>
                </c:pt>
                <c:pt idx="118">
                  <c:v>42.344435552958011</c:v>
                </c:pt>
                <c:pt idx="119">
                  <c:v>42.058582027623018</c:v>
                </c:pt>
                <c:pt idx="120">
                  <c:v>41.836251507918014</c:v>
                </c:pt>
                <c:pt idx="121">
                  <c:v>41.31218671147051</c:v>
                </c:pt>
                <c:pt idx="122">
                  <c:v>41.039037787261506</c:v>
                </c:pt>
                <c:pt idx="123">
                  <c:v>40.813531117275019</c:v>
                </c:pt>
                <c:pt idx="124">
                  <c:v>40.553086794192005</c:v>
                </c:pt>
                <c:pt idx="125">
                  <c:v>40.314875523079508</c:v>
                </c:pt>
                <c:pt idx="126">
                  <c:v>40.029021997744508</c:v>
                </c:pt>
                <c:pt idx="127">
                  <c:v>39.793986876913507</c:v>
                </c:pt>
                <c:pt idx="128">
                  <c:v>39.543071004675006</c:v>
                </c:pt>
                <c:pt idx="129">
                  <c:v>39.298507432999507</c:v>
                </c:pt>
                <c:pt idx="130">
                  <c:v>38.809380289648509</c:v>
                </c:pt>
                <c:pt idx="131">
                  <c:v>38.574345168817509</c:v>
                </c:pt>
                <c:pt idx="132">
                  <c:v>38.361543099957018</c:v>
                </c:pt>
                <c:pt idx="133">
                  <c:v>38.113803378000014</c:v>
                </c:pt>
                <c:pt idx="134">
                  <c:v>37.888296708013513</c:v>
                </c:pt>
                <c:pt idx="135">
                  <c:v>37.640556986056517</c:v>
                </c:pt>
                <c:pt idx="136">
                  <c:v>37.427754917196012</c:v>
                </c:pt>
                <c:pt idx="137">
                  <c:v>37.214952848335507</c:v>
                </c:pt>
                <c:pt idx="138">
                  <c:v>37.008503080038011</c:v>
                </c:pt>
                <c:pt idx="139">
                  <c:v>36.560665890346513</c:v>
                </c:pt>
                <c:pt idx="140">
                  <c:v>36.347863821486015</c:v>
                </c:pt>
                <c:pt idx="141">
                  <c:v>36.135061752625511</c:v>
                </c:pt>
                <c:pt idx="142">
                  <c:v>35.922259683765013</c:v>
                </c:pt>
                <c:pt idx="143">
                  <c:v>35.738042967438005</c:v>
                </c:pt>
                <c:pt idx="144">
                  <c:v>35.537945499703511</c:v>
                </c:pt>
                <c:pt idx="145">
                  <c:v>35.315614979998507</c:v>
                </c:pt>
                <c:pt idx="146">
                  <c:v>35.090108310012013</c:v>
                </c:pt>
                <c:pt idx="147">
                  <c:v>34.877306241151508</c:v>
                </c:pt>
                <c:pt idx="148">
                  <c:v>34.502520507934506</c:v>
                </c:pt>
                <c:pt idx="149">
                  <c:v>34.267485387103505</c:v>
                </c:pt>
                <c:pt idx="150">
                  <c:v>34.080092520495008</c:v>
                </c:pt>
                <c:pt idx="151">
                  <c:v>33.889523503605012</c:v>
                </c:pt>
                <c:pt idx="152">
                  <c:v>33.676721434744508</c:v>
                </c:pt>
                <c:pt idx="153">
                  <c:v>33.505209319543511</c:v>
                </c:pt>
                <c:pt idx="154">
                  <c:v>33.330521054061009</c:v>
                </c:pt>
                <c:pt idx="155">
                  <c:v>33.12724743604501</c:v>
                </c:pt>
                <c:pt idx="156">
                  <c:v>32.965263771688505</c:v>
                </c:pt>
                <c:pt idx="157">
                  <c:v>32.628591841849506</c:v>
                </c:pt>
                <c:pt idx="158">
                  <c:v>32.415789772989008</c:v>
                </c:pt>
                <c:pt idx="159">
                  <c:v>32.27921531088451</c:v>
                </c:pt>
                <c:pt idx="160">
                  <c:v>32.075941692868511</c:v>
                </c:pt>
                <c:pt idx="161">
                  <c:v>31.94254338104551</c:v>
                </c:pt>
                <c:pt idx="162">
                  <c:v>31.742445913311009</c:v>
                </c:pt>
                <c:pt idx="163">
                  <c:v>31.589990699799007</c:v>
                </c:pt>
                <c:pt idx="164">
                  <c:v>31.466120838820508</c:v>
                </c:pt>
                <c:pt idx="165">
                  <c:v>31.300961024182509</c:v>
                </c:pt>
                <c:pt idx="166">
                  <c:v>30.992874446877007</c:v>
                </c:pt>
                <c:pt idx="167">
                  <c:v>30.840419233365004</c:v>
                </c:pt>
                <c:pt idx="168">
                  <c:v>30.67843556900851</c:v>
                </c:pt>
                <c:pt idx="169">
                  <c:v>30.538684956622511</c:v>
                </c:pt>
                <c:pt idx="170">
                  <c:v>30.39258204367351</c:v>
                </c:pt>
                <c:pt idx="171">
                  <c:v>30.252831431287511</c:v>
                </c:pt>
                <c:pt idx="172">
                  <c:v>30.141666171435009</c:v>
                </c:pt>
                <c:pt idx="173">
                  <c:v>30.014620160175006</c:v>
                </c:pt>
                <c:pt idx="174">
                  <c:v>29.852636495818512</c:v>
                </c:pt>
                <c:pt idx="175">
                  <c:v>29.592192172735508</c:v>
                </c:pt>
                <c:pt idx="176">
                  <c:v>29.452441560349506</c:v>
                </c:pt>
                <c:pt idx="177">
                  <c:v>29.315867098245011</c:v>
                </c:pt>
                <c:pt idx="178">
                  <c:v>29.188821086985012</c:v>
                </c:pt>
                <c:pt idx="179">
                  <c:v>29.068127376288011</c:v>
                </c:pt>
                <c:pt idx="180">
                  <c:v>28.976019018124507</c:v>
                </c:pt>
                <c:pt idx="181">
                  <c:v>28.85532530742751</c:v>
                </c:pt>
                <c:pt idx="182">
                  <c:v>28.740983897293507</c:v>
                </c:pt>
                <c:pt idx="183">
                  <c:v>28.642523238567009</c:v>
                </c:pt>
                <c:pt idx="184">
                  <c:v>28.378902765202511</c:v>
                </c:pt>
                <c:pt idx="185">
                  <c:v>28.267737505350009</c:v>
                </c:pt>
                <c:pt idx="186">
                  <c:v>28.11528229183801</c:v>
                </c:pt>
                <c:pt idx="187">
                  <c:v>28.080344638741511</c:v>
                </c:pt>
                <c:pt idx="188">
                  <c:v>27.889775621851506</c:v>
                </c:pt>
                <c:pt idx="189">
                  <c:v>27.765905760873011</c:v>
                </c:pt>
                <c:pt idx="190">
                  <c:v>27.692854304398505</c:v>
                </c:pt>
                <c:pt idx="191">
                  <c:v>27.591217495390506</c:v>
                </c:pt>
                <c:pt idx="192">
                  <c:v>27.46417148413051</c:v>
                </c:pt>
                <c:pt idx="193">
                  <c:v>27.289483218648009</c:v>
                </c:pt>
                <c:pt idx="194">
                  <c:v>27.140204155417507</c:v>
                </c:pt>
                <c:pt idx="195">
                  <c:v>27.079857300069008</c:v>
                </c:pt>
                <c:pt idx="196">
                  <c:v>26.990925092187013</c:v>
                </c:pt>
                <c:pt idx="197">
                  <c:v>26.90199288430501</c:v>
                </c:pt>
                <c:pt idx="198">
                  <c:v>26.825765277549007</c:v>
                </c:pt>
                <c:pt idx="199">
                  <c:v>26.717776167978009</c:v>
                </c:pt>
                <c:pt idx="200">
                  <c:v>26.692366965726006</c:v>
                </c:pt>
                <c:pt idx="201">
                  <c:v>26.603434757844006</c:v>
                </c:pt>
                <c:pt idx="202">
                  <c:v>26.463684145458011</c:v>
                </c:pt>
                <c:pt idx="203">
                  <c:v>26.403337290109508</c:v>
                </c:pt>
                <c:pt idx="204">
                  <c:v>26.327109683353505</c:v>
                </c:pt>
                <c:pt idx="205">
                  <c:v>26.292172030257003</c:v>
                </c:pt>
                <c:pt idx="206">
                  <c:v>26.24135362575301</c:v>
                </c:pt>
                <c:pt idx="207">
                  <c:v>26.177830620123011</c:v>
                </c:pt>
                <c:pt idx="208">
                  <c:v>26.127012215619011</c:v>
                </c:pt>
                <c:pt idx="209">
                  <c:v>26.101603013367008</c:v>
                </c:pt>
                <c:pt idx="210">
                  <c:v>26.025375406611005</c:v>
                </c:pt>
                <c:pt idx="211">
                  <c:v>25.939619349010506</c:v>
                </c:pt>
                <c:pt idx="212">
                  <c:v>25.879272493662008</c:v>
                </c:pt>
                <c:pt idx="213">
                  <c:v>25.828454089158008</c:v>
                </c:pt>
                <c:pt idx="214">
                  <c:v>25.777635684654005</c:v>
                </c:pt>
                <c:pt idx="215">
                  <c:v>25.752226482402008</c:v>
                </c:pt>
                <c:pt idx="216">
                  <c:v>25.675998875646005</c:v>
                </c:pt>
                <c:pt idx="217">
                  <c:v>25.688703476772009</c:v>
                </c:pt>
                <c:pt idx="218">
                  <c:v>25.653765823675506</c:v>
                </c:pt>
                <c:pt idx="219">
                  <c:v>25.628356621423503</c:v>
                </c:pt>
                <c:pt idx="220">
                  <c:v>25.564833615793507</c:v>
                </c:pt>
                <c:pt idx="221">
                  <c:v>25.57753821691951</c:v>
                </c:pt>
                <c:pt idx="222">
                  <c:v>25.577538216919503</c:v>
                </c:pt>
                <c:pt idx="223">
                  <c:v>25.552129014667507</c:v>
                </c:pt>
                <c:pt idx="224">
                  <c:v>25.564833615793507</c:v>
                </c:pt>
                <c:pt idx="225">
                  <c:v>25.514015211289504</c:v>
                </c:pt>
                <c:pt idx="226">
                  <c:v>25.539424413541507</c:v>
                </c:pt>
                <c:pt idx="227">
                  <c:v>25.529895962697008</c:v>
                </c:pt>
                <c:pt idx="228">
                  <c:v>25.501310610163507</c:v>
                </c:pt>
                <c:pt idx="229">
                  <c:v>25.514015211289504</c:v>
                </c:pt>
                <c:pt idx="230">
                  <c:v>25.514015211289504</c:v>
                </c:pt>
                <c:pt idx="231">
                  <c:v>25.526719812415511</c:v>
                </c:pt>
                <c:pt idx="232">
                  <c:v>25.501310610163507</c:v>
                </c:pt>
                <c:pt idx="233">
                  <c:v>25.526719812415504</c:v>
                </c:pt>
                <c:pt idx="234">
                  <c:v>25.504486760445005</c:v>
                </c:pt>
                <c:pt idx="235">
                  <c:v>25.475901407911511</c:v>
                </c:pt>
                <c:pt idx="236">
                  <c:v>25.494958309600509</c:v>
                </c:pt>
                <c:pt idx="237">
                  <c:v>25.501310610163507</c:v>
                </c:pt>
                <c:pt idx="238">
                  <c:v>25.526719812415504</c:v>
                </c:pt>
                <c:pt idx="239">
                  <c:v>25.539424413541507</c:v>
                </c:pt>
                <c:pt idx="240">
                  <c:v>25.539424413541507</c:v>
                </c:pt>
                <c:pt idx="241">
                  <c:v>25.57753821691951</c:v>
                </c:pt>
                <c:pt idx="242">
                  <c:v>25.574362066638006</c:v>
                </c:pt>
                <c:pt idx="243">
                  <c:v>25.602947419171507</c:v>
                </c:pt>
                <c:pt idx="244">
                  <c:v>25.628356621423503</c:v>
                </c:pt>
                <c:pt idx="245">
                  <c:v>25.666470424801506</c:v>
                </c:pt>
                <c:pt idx="246">
                  <c:v>25.701408077898009</c:v>
                </c:pt>
                <c:pt idx="247">
                  <c:v>25.726817280150005</c:v>
                </c:pt>
                <c:pt idx="248">
                  <c:v>25.739521881276005</c:v>
                </c:pt>
                <c:pt idx="249">
                  <c:v>25.764931083528008</c:v>
                </c:pt>
                <c:pt idx="250">
                  <c:v>25.787164135498507</c:v>
                </c:pt>
                <c:pt idx="251">
                  <c:v>25.841158690284004</c:v>
                </c:pt>
                <c:pt idx="252">
                  <c:v>25.841158690284004</c:v>
                </c:pt>
                <c:pt idx="253">
                  <c:v>25.866567892536008</c:v>
                </c:pt>
                <c:pt idx="254">
                  <c:v>25.863391742254503</c:v>
                </c:pt>
                <c:pt idx="255">
                  <c:v>25.90150554563251</c:v>
                </c:pt>
                <c:pt idx="256">
                  <c:v>25.939619349010506</c:v>
                </c:pt>
                <c:pt idx="257">
                  <c:v>25.923738597603005</c:v>
                </c:pt>
                <c:pt idx="258">
                  <c:v>25.961852400981005</c:v>
                </c:pt>
                <c:pt idx="259">
                  <c:v>25.96502855126251</c:v>
                </c:pt>
                <c:pt idx="260">
                  <c:v>25.990437753514506</c:v>
                </c:pt>
                <c:pt idx="261">
                  <c:v>25.987261603233009</c:v>
                </c:pt>
                <c:pt idx="262">
                  <c:v>26.025375406611008</c:v>
                </c:pt>
                <c:pt idx="263">
                  <c:v>26.038080007737008</c:v>
                </c:pt>
                <c:pt idx="264">
                  <c:v>26.063489209989005</c:v>
                </c:pt>
                <c:pt idx="265">
                  <c:v>26.111131464211507</c:v>
                </c:pt>
                <c:pt idx="266">
                  <c:v>26.139716816745008</c:v>
                </c:pt>
                <c:pt idx="267">
                  <c:v>26.165126018997007</c:v>
                </c:pt>
                <c:pt idx="268">
                  <c:v>26.161949868715507</c:v>
                </c:pt>
                <c:pt idx="269">
                  <c:v>26.212768273219506</c:v>
                </c:pt>
                <c:pt idx="270">
                  <c:v>26.174654469841506</c:v>
                </c:pt>
                <c:pt idx="271">
                  <c:v>26.263586677723509</c:v>
                </c:pt>
                <c:pt idx="272">
                  <c:v>26.260410527442009</c:v>
                </c:pt>
                <c:pt idx="273">
                  <c:v>26.323933533072008</c:v>
                </c:pt>
                <c:pt idx="274">
                  <c:v>26.336638134198008</c:v>
                </c:pt>
                <c:pt idx="275">
                  <c:v>26.362047336450011</c:v>
                </c:pt>
                <c:pt idx="276">
                  <c:v>26.412865740954011</c:v>
                </c:pt>
                <c:pt idx="277">
                  <c:v>26.387456538702008</c:v>
                </c:pt>
                <c:pt idx="278">
                  <c:v>26.447803394050506</c:v>
                </c:pt>
                <c:pt idx="279">
                  <c:v>26.43509879292451</c:v>
                </c:pt>
                <c:pt idx="280">
                  <c:v>26.48591719742851</c:v>
                </c:pt>
                <c:pt idx="281">
                  <c:v>26.514502549962003</c:v>
                </c:pt>
                <c:pt idx="282">
                  <c:v>26.562144804184506</c:v>
                </c:pt>
                <c:pt idx="283">
                  <c:v>26.587554006436502</c:v>
                </c:pt>
                <c:pt idx="284">
                  <c:v>26.635196260659004</c:v>
                </c:pt>
                <c:pt idx="285">
                  <c:v>26.673310064037008</c:v>
                </c:pt>
                <c:pt idx="286">
                  <c:v>26.686014665163011</c:v>
                </c:pt>
                <c:pt idx="287">
                  <c:v>26.724128468541011</c:v>
                </c:pt>
                <c:pt idx="288">
                  <c:v>26.72095231825951</c:v>
                </c:pt>
                <c:pt idx="289">
                  <c:v>26.762242271919007</c:v>
                </c:pt>
                <c:pt idx="290">
                  <c:v>26.797179925015506</c:v>
                </c:pt>
                <c:pt idx="291">
                  <c:v>26.835293728393506</c:v>
                </c:pt>
                <c:pt idx="292">
                  <c:v>26.924225936275509</c:v>
                </c:pt>
                <c:pt idx="293">
                  <c:v>26.921049785994011</c:v>
                </c:pt>
                <c:pt idx="294">
                  <c:v>26.933754387120008</c:v>
                </c:pt>
                <c:pt idx="295">
                  <c:v>26.997277392750007</c:v>
                </c:pt>
                <c:pt idx="296">
                  <c:v>27.022686595002003</c:v>
                </c:pt>
                <c:pt idx="297">
                  <c:v>27.073504999506007</c:v>
                </c:pt>
                <c:pt idx="298">
                  <c:v>27.07350499950601</c:v>
                </c:pt>
                <c:pt idx="299">
                  <c:v>27.095738051476506</c:v>
                </c:pt>
                <c:pt idx="300">
                  <c:v>27.197374860484505</c:v>
                </c:pt>
                <c:pt idx="301">
                  <c:v>27.219607912455007</c:v>
                </c:pt>
                <c:pt idx="302">
                  <c:v>27.245017114707007</c:v>
                </c:pt>
                <c:pt idx="303">
                  <c:v>27.273602467240508</c:v>
                </c:pt>
                <c:pt idx="304">
                  <c:v>27.324420871744508</c:v>
                </c:pt>
                <c:pt idx="305">
                  <c:v>27.333949322589007</c:v>
                </c:pt>
                <c:pt idx="306">
                  <c:v>27.37206312596701</c:v>
                </c:pt>
                <c:pt idx="307">
                  <c:v>27.407000779063505</c:v>
                </c:pt>
                <c:pt idx="308">
                  <c:v>27.445114582441509</c:v>
                </c:pt>
                <c:pt idx="309">
                  <c:v>27.483228385819508</c:v>
                </c:pt>
                <c:pt idx="310">
                  <c:v>27.559455992575508</c:v>
                </c:pt>
                <c:pt idx="311">
                  <c:v>27.597569795953508</c:v>
                </c:pt>
                <c:pt idx="312">
                  <c:v>27.597569795953508</c:v>
                </c:pt>
                <c:pt idx="313">
                  <c:v>27.683325853554006</c:v>
                </c:pt>
                <c:pt idx="314">
                  <c:v>27.68332585355401</c:v>
                </c:pt>
                <c:pt idx="315">
                  <c:v>27.730968107776508</c:v>
                </c:pt>
                <c:pt idx="316">
                  <c:v>27.756377310028512</c:v>
                </c:pt>
                <c:pt idx="317">
                  <c:v>27.807195714532504</c:v>
                </c:pt>
                <c:pt idx="318">
                  <c:v>27.845309517910508</c:v>
                </c:pt>
                <c:pt idx="319">
                  <c:v>27.994588581141009</c:v>
                </c:pt>
                <c:pt idx="320">
                  <c:v>28.007293182267006</c:v>
                </c:pt>
                <c:pt idx="321">
                  <c:v>28.045406985645009</c:v>
                </c:pt>
                <c:pt idx="322">
                  <c:v>28.096225390149009</c:v>
                </c:pt>
                <c:pt idx="323">
                  <c:v>28.156572245497507</c:v>
                </c:pt>
                <c:pt idx="324">
                  <c:v>28.232799852253507</c:v>
                </c:pt>
                <c:pt idx="325">
                  <c:v>28.255032904224006</c:v>
                </c:pt>
                <c:pt idx="326">
                  <c:v>28.267737505350009</c:v>
                </c:pt>
                <c:pt idx="327">
                  <c:v>28.356669713232012</c:v>
                </c:pt>
                <c:pt idx="328">
                  <c:v>28.442425770832507</c:v>
                </c:pt>
                <c:pt idx="329">
                  <c:v>28.483715724492008</c:v>
                </c:pt>
                <c:pt idx="330">
                  <c:v>28.53135797871451</c:v>
                </c:pt>
                <c:pt idx="331">
                  <c:v>28.58217638321851</c:v>
                </c:pt>
                <c:pt idx="332">
                  <c:v>28.642523238567005</c:v>
                </c:pt>
                <c:pt idx="333">
                  <c:v>28.680637041945005</c:v>
                </c:pt>
                <c:pt idx="334">
                  <c:v>28.693341643071005</c:v>
                </c:pt>
                <c:pt idx="335">
                  <c:v>28.782273850953011</c:v>
                </c:pt>
                <c:pt idx="336">
                  <c:v>28.804506902923507</c:v>
                </c:pt>
                <c:pt idx="337">
                  <c:v>28.928376763902008</c:v>
                </c:pt>
                <c:pt idx="338">
                  <c:v>28.991899769532008</c:v>
                </c:pt>
                <c:pt idx="339">
                  <c:v>29.042718174036008</c:v>
                </c:pt>
                <c:pt idx="340">
                  <c:v>29.106241179666007</c:v>
                </c:pt>
                <c:pt idx="341">
                  <c:v>29.157059584170007</c:v>
                </c:pt>
                <c:pt idx="342">
                  <c:v>29.204701838392509</c:v>
                </c:pt>
                <c:pt idx="343">
                  <c:v>29.319043248526508</c:v>
                </c:pt>
                <c:pt idx="344">
                  <c:v>29.319043248526508</c:v>
                </c:pt>
                <c:pt idx="345">
                  <c:v>29.404799306127007</c:v>
                </c:pt>
                <c:pt idx="346">
                  <c:v>29.46832231175701</c:v>
                </c:pt>
                <c:pt idx="347">
                  <c:v>29.51914071626101</c:v>
                </c:pt>
                <c:pt idx="348">
                  <c:v>29.566782970483505</c:v>
                </c:pt>
                <c:pt idx="349">
                  <c:v>29.643010577239508</c:v>
                </c:pt>
                <c:pt idx="350">
                  <c:v>29.69065283146201</c:v>
                </c:pt>
                <c:pt idx="351">
                  <c:v>29.75417583709201</c:v>
                </c:pt>
                <c:pt idx="352">
                  <c:v>29.80499424159601</c:v>
                </c:pt>
                <c:pt idx="353">
                  <c:v>29.868517247226009</c:v>
                </c:pt>
                <c:pt idx="354">
                  <c:v>29.932040252856005</c:v>
                </c:pt>
                <c:pt idx="355">
                  <c:v>30.017796310456511</c:v>
                </c:pt>
                <c:pt idx="356">
                  <c:v>30.043205512708507</c:v>
                </c:pt>
                <c:pt idx="357">
                  <c:v>30.106728518338507</c:v>
                </c:pt>
                <c:pt idx="358">
                  <c:v>30.179779974813009</c:v>
                </c:pt>
                <c:pt idx="359">
                  <c:v>30.179779974813005</c:v>
                </c:pt>
                <c:pt idx="360">
                  <c:v>30.256007581569008</c:v>
                </c:pt>
                <c:pt idx="361">
                  <c:v>30.316354436917507</c:v>
                </c:pt>
                <c:pt idx="362">
                  <c:v>30.35446824029551</c:v>
                </c:pt>
                <c:pt idx="363">
                  <c:v>30.41799124592551</c:v>
                </c:pt>
                <c:pt idx="364">
                  <c:v>30.491042702400009</c:v>
                </c:pt>
                <c:pt idx="365">
                  <c:v>30.576798760000511</c:v>
                </c:pt>
                <c:pt idx="366">
                  <c:v>30.618088713660011</c:v>
                </c:pt>
                <c:pt idx="367">
                  <c:v>30.64032176563051</c:v>
                </c:pt>
                <c:pt idx="368">
                  <c:v>30.67843556900851</c:v>
                </c:pt>
                <c:pt idx="369">
                  <c:v>30.74195857463851</c:v>
                </c:pt>
                <c:pt idx="370">
                  <c:v>30.776896227735012</c:v>
                </c:pt>
                <c:pt idx="371">
                  <c:v>30.840419233365012</c:v>
                </c:pt>
                <c:pt idx="372">
                  <c:v>30.827714632239008</c:v>
                </c:pt>
                <c:pt idx="373">
                  <c:v>30.92617529096551</c:v>
                </c:pt>
                <c:pt idx="374">
                  <c:v>30.96428909434351</c:v>
                </c:pt>
                <c:pt idx="375">
                  <c:v>31.027812099973509</c:v>
                </c:pt>
                <c:pt idx="376">
                  <c:v>31.027812099973509</c:v>
                </c:pt>
                <c:pt idx="377">
                  <c:v>31.088158955322008</c:v>
                </c:pt>
                <c:pt idx="378">
                  <c:v>31.164386562078011</c:v>
                </c:pt>
                <c:pt idx="379">
                  <c:v>31.177091163204004</c:v>
                </c:pt>
                <c:pt idx="380">
                  <c:v>31.186619614048507</c:v>
                </c:pt>
                <c:pt idx="381">
                  <c:v>31.275551821930513</c:v>
                </c:pt>
                <c:pt idx="382">
                  <c:v>31.323194076153008</c:v>
                </c:pt>
                <c:pt idx="383">
                  <c:v>31.377188630938512</c:v>
                </c:pt>
                <c:pt idx="384">
                  <c:v>31.377188630938509</c:v>
                </c:pt>
                <c:pt idx="385">
                  <c:v>31.412126284035011</c:v>
                </c:pt>
                <c:pt idx="386">
                  <c:v>31.450240087413011</c:v>
                </c:pt>
                <c:pt idx="387">
                  <c:v>31.488353890791007</c:v>
                </c:pt>
                <c:pt idx="388">
                  <c:v>31.49788234163551</c:v>
                </c:pt>
                <c:pt idx="389">
                  <c:v>31.52329154388751</c:v>
                </c:pt>
                <c:pt idx="390">
                  <c:v>31.539172295295007</c:v>
                </c:pt>
                <c:pt idx="391">
                  <c:v>31.612223751769505</c:v>
                </c:pt>
                <c:pt idx="392">
                  <c:v>31.647161404866011</c:v>
                </c:pt>
                <c:pt idx="393">
                  <c:v>31.723389011622007</c:v>
                </c:pt>
                <c:pt idx="394">
                  <c:v>31.710684410496008</c:v>
                </c:pt>
                <c:pt idx="395">
                  <c:v>31.745622063592513</c:v>
                </c:pt>
                <c:pt idx="396">
                  <c:v>31.796440468096506</c:v>
                </c:pt>
                <c:pt idx="397">
                  <c:v>31.834554271474509</c:v>
                </c:pt>
                <c:pt idx="398">
                  <c:v>31.847258872600513</c:v>
                </c:pt>
                <c:pt idx="399">
                  <c:v>31.834554271474509</c:v>
                </c:pt>
                <c:pt idx="400">
                  <c:v>31.907605727949008</c:v>
                </c:pt>
                <c:pt idx="401">
                  <c:v>31.920310329075004</c:v>
                </c:pt>
                <c:pt idx="402">
                  <c:v>31.958424132453008</c:v>
                </c:pt>
                <c:pt idx="403">
                  <c:v>31.996537935831007</c:v>
                </c:pt>
                <c:pt idx="404">
                  <c:v>32.047356340335007</c:v>
                </c:pt>
                <c:pt idx="405">
                  <c:v>32.056884791179506</c:v>
                </c:pt>
                <c:pt idx="406">
                  <c:v>32.129936247654008</c:v>
                </c:pt>
                <c:pt idx="407">
                  <c:v>32.129936247654008</c:v>
                </c:pt>
                <c:pt idx="408">
                  <c:v>32.168050051032012</c:v>
                </c:pt>
                <c:pt idx="409">
                  <c:v>32.193459253284011</c:v>
                </c:pt>
                <c:pt idx="410">
                  <c:v>32.25380610863251</c:v>
                </c:pt>
                <c:pt idx="411">
                  <c:v>32.25380610863251</c:v>
                </c:pt>
                <c:pt idx="412">
                  <c:v>32.263334559477016</c:v>
                </c:pt>
                <c:pt idx="413">
                  <c:v>32.352266767359012</c:v>
                </c:pt>
                <c:pt idx="414">
                  <c:v>32.339562166233002</c:v>
                </c:pt>
                <c:pt idx="415">
                  <c:v>32.349090617077508</c:v>
                </c:pt>
                <c:pt idx="416">
                  <c:v>32.412613622707511</c:v>
                </c:pt>
                <c:pt idx="417">
                  <c:v>32.374499819329507</c:v>
                </c:pt>
                <c:pt idx="418">
                  <c:v>32.46343202721151</c:v>
                </c:pt>
                <c:pt idx="419">
                  <c:v>32.498369680308009</c:v>
                </c:pt>
                <c:pt idx="420">
                  <c:v>32.520602732278512</c:v>
                </c:pt>
                <c:pt idx="421">
                  <c:v>32.546011934530512</c:v>
                </c:pt>
                <c:pt idx="422">
                  <c:v>32.533307333404508</c:v>
                </c:pt>
                <c:pt idx="423">
                  <c:v>32.60635878987901</c:v>
                </c:pt>
                <c:pt idx="424">
                  <c:v>32.596830339034504</c:v>
                </c:pt>
                <c:pt idx="425">
                  <c:v>32.63176799213101</c:v>
                </c:pt>
                <c:pt idx="426">
                  <c:v>32.68258639663501</c:v>
                </c:pt>
                <c:pt idx="427">
                  <c:v>32.692114847479509</c:v>
                </c:pt>
                <c:pt idx="428">
                  <c:v>32.714347899450011</c:v>
                </c:pt>
                <c:pt idx="429">
                  <c:v>32.727052500576008</c:v>
                </c:pt>
                <c:pt idx="430">
                  <c:v>32.803280107332007</c:v>
                </c:pt>
                <c:pt idx="431">
                  <c:v>32.815984708458004</c:v>
                </c:pt>
                <c:pt idx="432">
                  <c:v>32.815984708458004</c:v>
                </c:pt>
                <c:pt idx="433">
                  <c:v>32.863626962680506</c:v>
                </c:pt>
                <c:pt idx="434">
                  <c:v>32.889036164932513</c:v>
                </c:pt>
                <c:pt idx="435">
                  <c:v>32.949383020281005</c:v>
                </c:pt>
                <c:pt idx="436">
                  <c:v>32.958911471125504</c:v>
                </c:pt>
                <c:pt idx="437">
                  <c:v>33.03513907788151</c:v>
                </c:pt>
                <c:pt idx="438">
                  <c:v>33.03513907788151</c:v>
                </c:pt>
                <c:pt idx="439">
                  <c:v>33.070076730978009</c:v>
                </c:pt>
                <c:pt idx="440">
                  <c:v>33.070076730978009</c:v>
                </c:pt>
                <c:pt idx="441">
                  <c:v>33.108190534356005</c:v>
                </c:pt>
                <c:pt idx="442">
                  <c:v>33.155832788578508</c:v>
                </c:pt>
                <c:pt idx="443">
                  <c:v>33.168537389704511</c:v>
                </c:pt>
                <c:pt idx="444">
                  <c:v>33.228884245053017</c:v>
                </c:pt>
                <c:pt idx="445">
                  <c:v>33.27017419871251</c:v>
                </c:pt>
                <c:pt idx="446">
                  <c:v>33.317816452935013</c:v>
                </c:pt>
                <c:pt idx="447">
                  <c:v>33.355930256313009</c:v>
                </c:pt>
                <c:pt idx="448">
                  <c:v>33.403572510535504</c:v>
                </c:pt>
                <c:pt idx="449">
                  <c:v>33.46391936588401</c:v>
                </c:pt>
                <c:pt idx="450">
                  <c:v>33.502033169262006</c:v>
                </c:pt>
                <c:pt idx="451">
                  <c:v>33.536970822358512</c:v>
                </c:pt>
                <c:pt idx="452">
                  <c:v>33.600493827988508</c:v>
                </c:pt>
                <c:pt idx="453">
                  <c:v>33.587789226862512</c:v>
                </c:pt>
                <c:pt idx="454">
                  <c:v>33.689426035870511</c:v>
                </c:pt>
                <c:pt idx="455">
                  <c:v>33.74977289121901</c:v>
                </c:pt>
                <c:pt idx="456">
                  <c:v>33.77518209347101</c:v>
                </c:pt>
                <c:pt idx="457">
                  <c:v>33.797415145441512</c:v>
                </c:pt>
                <c:pt idx="458">
                  <c:v>33.883171203042011</c:v>
                </c:pt>
                <c:pt idx="459">
                  <c:v>33.870466601916014</c:v>
                </c:pt>
                <c:pt idx="460">
                  <c:v>33.943518058390517</c:v>
                </c:pt>
                <c:pt idx="461">
                  <c:v>33.981631861768513</c:v>
                </c:pt>
                <c:pt idx="462">
                  <c:v>34.032450266272512</c:v>
                </c:pt>
                <c:pt idx="463">
                  <c:v>34.118206323873011</c:v>
                </c:pt>
                <c:pt idx="464">
                  <c:v>34.156320127251007</c:v>
                </c:pt>
                <c:pt idx="465">
                  <c:v>34.169024728377011</c:v>
                </c:pt>
                <c:pt idx="466">
                  <c:v>34.229371583725516</c:v>
                </c:pt>
                <c:pt idx="467">
                  <c:v>34.267485387103505</c:v>
                </c:pt>
                <c:pt idx="468">
                  <c:v>34.305599190481509</c:v>
                </c:pt>
                <c:pt idx="469">
                  <c:v>34.353241444704011</c:v>
                </c:pt>
                <c:pt idx="470">
                  <c:v>34.375474496674514</c:v>
                </c:pt>
                <c:pt idx="471">
                  <c:v>34.461230554275005</c:v>
                </c:pt>
                <c:pt idx="472">
                  <c:v>34.515225109060509</c:v>
                </c:pt>
                <c:pt idx="473">
                  <c:v>34.515225109060509</c:v>
                </c:pt>
                <c:pt idx="474">
                  <c:v>34.575571964409008</c:v>
                </c:pt>
                <c:pt idx="475">
                  <c:v>34.62321421863151</c:v>
                </c:pt>
                <c:pt idx="476">
                  <c:v>34.648623420883503</c:v>
                </c:pt>
                <c:pt idx="477">
                  <c:v>34.683561073980009</c:v>
                </c:pt>
                <c:pt idx="478">
                  <c:v>34.683561073980009</c:v>
                </c:pt>
                <c:pt idx="479">
                  <c:v>34.769317131580515</c:v>
                </c:pt>
                <c:pt idx="480">
                  <c:v>34.785197882988008</c:v>
                </c:pt>
                <c:pt idx="481">
                  <c:v>34.820135536084507</c:v>
                </c:pt>
                <c:pt idx="482">
                  <c:v>34.893186992559009</c:v>
                </c:pt>
                <c:pt idx="483">
                  <c:v>34.902715443403515</c:v>
                </c:pt>
                <c:pt idx="484">
                  <c:v>34.953533847907508</c:v>
                </c:pt>
                <c:pt idx="485">
                  <c:v>34.956709998189012</c:v>
                </c:pt>
                <c:pt idx="486">
                  <c:v>35.004352252411508</c:v>
                </c:pt>
                <c:pt idx="487">
                  <c:v>35.055170656915514</c:v>
                </c:pt>
                <c:pt idx="488">
                  <c:v>35.090108310012013</c:v>
                </c:pt>
                <c:pt idx="489">
                  <c:v>35.07740370888601</c:v>
                </c:pt>
                <c:pt idx="490">
                  <c:v>35.150455165360512</c:v>
                </c:pt>
                <c:pt idx="491">
                  <c:v>35.172688217331007</c:v>
                </c:pt>
                <c:pt idx="492">
                  <c:v>35.210802020709004</c:v>
                </c:pt>
                <c:pt idx="493">
                  <c:v>35.213978170990508</c:v>
                </c:pt>
                <c:pt idx="494">
                  <c:v>35.248915824087007</c:v>
                </c:pt>
                <c:pt idx="495">
                  <c:v>35.274325026339007</c:v>
                </c:pt>
                <c:pt idx="496">
                  <c:v>35.271148876057509</c:v>
                </c:pt>
                <c:pt idx="497">
                  <c:v>35.321967280561509</c:v>
                </c:pt>
                <c:pt idx="498">
                  <c:v>35.331495731406015</c:v>
                </c:pt>
                <c:pt idx="499">
                  <c:v>35.407723338162008</c:v>
                </c:pt>
                <c:pt idx="500">
                  <c:v>35.420427939288011</c:v>
                </c:pt>
                <c:pt idx="501">
                  <c:v>35.42995639013251</c:v>
                </c:pt>
                <c:pt idx="502">
                  <c:v>35.468070193510506</c:v>
                </c:pt>
                <c:pt idx="503">
                  <c:v>35.480774794636517</c:v>
                </c:pt>
                <c:pt idx="504">
                  <c:v>35.503007846607012</c:v>
                </c:pt>
                <c:pt idx="505">
                  <c:v>35.528417048859012</c:v>
                </c:pt>
                <c:pt idx="506">
                  <c:v>35.550650100829507</c:v>
                </c:pt>
                <c:pt idx="507">
                  <c:v>35.566530852237008</c:v>
                </c:pt>
                <c:pt idx="508">
                  <c:v>35.63958230871151</c:v>
                </c:pt>
                <c:pt idx="509">
                  <c:v>35.674519961808009</c:v>
                </c:pt>
                <c:pt idx="510">
                  <c:v>35.674519961808009</c:v>
                </c:pt>
                <c:pt idx="511">
                  <c:v>35.709457614904508</c:v>
                </c:pt>
                <c:pt idx="512">
                  <c:v>35.712633765186013</c:v>
                </c:pt>
                <c:pt idx="513">
                  <c:v>35.760276019408508</c:v>
                </c:pt>
                <c:pt idx="514">
                  <c:v>35.772980620534518</c:v>
                </c:pt>
                <c:pt idx="515">
                  <c:v>35.785685221660515</c:v>
                </c:pt>
                <c:pt idx="516">
                  <c:v>35.80791827363101</c:v>
                </c:pt>
                <c:pt idx="517">
                  <c:v>35.880969730105512</c:v>
                </c:pt>
                <c:pt idx="518">
                  <c:v>35.871441279261013</c:v>
                </c:pt>
                <c:pt idx="519">
                  <c:v>35.846032077009006</c:v>
                </c:pt>
                <c:pt idx="520">
                  <c:v>35.906378932357512</c:v>
                </c:pt>
                <c:pt idx="521">
                  <c:v>35.941316585454004</c:v>
                </c:pt>
                <c:pt idx="522">
                  <c:v>35.954021186580015</c:v>
                </c:pt>
                <c:pt idx="523">
                  <c:v>35.97625423855051</c:v>
                </c:pt>
                <c:pt idx="524">
                  <c:v>36.052481845306509</c:v>
                </c:pt>
                <c:pt idx="525">
                  <c:v>36.02707264305451</c:v>
                </c:pt>
                <c:pt idx="526">
                  <c:v>36.090595648684506</c:v>
                </c:pt>
                <c:pt idx="527">
                  <c:v>36.074714897277012</c:v>
                </c:pt>
                <c:pt idx="528">
                  <c:v>36.138237902907008</c:v>
                </c:pt>
                <c:pt idx="529">
                  <c:v>36.147766353751514</c:v>
                </c:pt>
                <c:pt idx="530">
                  <c:v>36.122357151499514</c:v>
                </c:pt>
                <c:pt idx="531">
                  <c:v>36.182704006848006</c:v>
                </c:pt>
                <c:pt idx="532">
                  <c:v>36.160470954877511</c:v>
                </c:pt>
                <c:pt idx="533">
                  <c:v>36.220817810226009</c:v>
                </c:pt>
                <c:pt idx="534">
                  <c:v>36.258931613604005</c:v>
                </c:pt>
                <c:pt idx="535">
                  <c:v>36.281164665574508</c:v>
                </c:pt>
                <c:pt idx="536">
                  <c:v>36.281164665574508</c:v>
                </c:pt>
                <c:pt idx="537">
                  <c:v>36.32880691979701</c:v>
                </c:pt>
                <c:pt idx="538">
                  <c:v>36.35421612204901</c:v>
                </c:pt>
                <c:pt idx="539">
                  <c:v>36.395506075708511</c:v>
                </c:pt>
                <c:pt idx="540">
                  <c:v>36.417739127679006</c:v>
                </c:pt>
                <c:pt idx="541">
                  <c:v>36.417739127679006</c:v>
                </c:pt>
                <c:pt idx="542">
                  <c:v>36.481262133309009</c:v>
                </c:pt>
                <c:pt idx="543">
                  <c:v>36.439972179649509</c:v>
                </c:pt>
                <c:pt idx="544">
                  <c:v>36.500319034998014</c:v>
                </c:pt>
                <c:pt idx="545">
                  <c:v>36.541608988657515</c:v>
                </c:pt>
                <c:pt idx="546">
                  <c:v>36.56384204062801</c:v>
                </c:pt>
                <c:pt idx="547">
                  <c:v>36.614660445132003</c:v>
                </c:pt>
                <c:pt idx="548">
                  <c:v>36.586075092598513</c:v>
                </c:pt>
                <c:pt idx="549">
                  <c:v>36.636893497102513</c:v>
                </c:pt>
                <c:pt idx="550">
                  <c:v>36.671831150199012</c:v>
                </c:pt>
                <c:pt idx="551">
                  <c:v>36.671831150199012</c:v>
                </c:pt>
                <c:pt idx="552">
                  <c:v>36.684535751325015</c:v>
                </c:pt>
                <c:pt idx="553">
                  <c:v>36.748058756955011</c:v>
                </c:pt>
                <c:pt idx="554">
                  <c:v>36.795701011177506</c:v>
                </c:pt>
                <c:pt idx="555">
                  <c:v>36.80840561230351</c:v>
                </c:pt>
                <c:pt idx="556">
                  <c:v>36.846519415681513</c:v>
                </c:pt>
                <c:pt idx="557">
                  <c:v>36.868752467652016</c:v>
                </c:pt>
                <c:pt idx="558">
                  <c:v>36.916394721874511</c:v>
                </c:pt>
                <c:pt idx="559">
                  <c:v>36.868752467652016</c:v>
                </c:pt>
                <c:pt idx="560">
                  <c:v>36.944980074408008</c:v>
                </c:pt>
                <c:pt idx="561">
                  <c:v>36.941803924126511</c:v>
                </c:pt>
                <c:pt idx="562">
                  <c:v>37.04344073313451</c:v>
                </c:pt>
                <c:pt idx="563">
                  <c:v>37.065673785105012</c:v>
                </c:pt>
                <c:pt idx="564">
                  <c:v>37.113316039327508</c:v>
                </c:pt>
                <c:pt idx="565">
                  <c:v>37.100611438201511</c:v>
                </c:pt>
                <c:pt idx="566">
                  <c:v>37.176839044957511</c:v>
                </c:pt>
                <c:pt idx="567">
                  <c:v>37.189543646083514</c:v>
                </c:pt>
                <c:pt idx="568">
                  <c:v>37.25306665171351</c:v>
                </c:pt>
                <c:pt idx="569">
                  <c:v>37.23718590030601</c:v>
                </c:pt>
                <c:pt idx="570">
                  <c:v>37.313413507062009</c:v>
                </c:pt>
                <c:pt idx="571">
                  <c:v>37.348351160158508</c:v>
                </c:pt>
                <c:pt idx="572">
                  <c:v>37.386464963536511</c:v>
                </c:pt>
                <c:pt idx="573">
                  <c:v>37.44681181888501</c:v>
                </c:pt>
                <c:pt idx="574">
                  <c:v>37.481749471981509</c:v>
                </c:pt>
                <c:pt idx="575">
                  <c:v>37.497630223389017</c:v>
                </c:pt>
                <c:pt idx="576">
                  <c:v>37.523039425641009</c:v>
                </c:pt>
                <c:pt idx="577">
                  <c:v>37.557977078737515</c:v>
                </c:pt>
                <c:pt idx="578">
                  <c:v>37.608795483241508</c:v>
                </c:pt>
                <c:pt idx="579">
                  <c:v>37.643733136338014</c:v>
                </c:pt>
                <c:pt idx="580">
                  <c:v>37.729489193938512</c:v>
                </c:pt>
                <c:pt idx="581">
                  <c:v>37.742193795064516</c:v>
                </c:pt>
                <c:pt idx="582">
                  <c:v>37.777131448161008</c:v>
                </c:pt>
                <c:pt idx="583">
                  <c:v>37.831126002946512</c:v>
                </c:pt>
                <c:pt idx="584">
                  <c:v>37.866063656043004</c:v>
                </c:pt>
                <c:pt idx="585">
                  <c:v>37.904177459421014</c:v>
                </c:pt>
                <c:pt idx="586">
                  <c:v>37.951819713643509</c:v>
                </c:pt>
                <c:pt idx="587">
                  <c:v>37.964524314769506</c:v>
                </c:pt>
                <c:pt idx="588">
                  <c:v>37.999461967866004</c:v>
                </c:pt>
                <c:pt idx="589">
                  <c:v>38.05980882321451</c:v>
                </c:pt>
                <c:pt idx="590">
                  <c:v>38.088394175748014</c:v>
                </c:pt>
                <c:pt idx="591">
                  <c:v>38.113803378000014</c:v>
                </c:pt>
                <c:pt idx="592">
                  <c:v>38.224968637852513</c:v>
                </c:pt>
                <c:pt idx="593">
                  <c:v>38.212264036726509</c:v>
                </c:pt>
                <c:pt idx="594">
                  <c:v>38.259906290949012</c:v>
                </c:pt>
                <c:pt idx="595">
                  <c:v>38.272610892075015</c:v>
                </c:pt>
                <c:pt idx="596">
                  <c:v>38.307548545171514</c:v>
                </c:pt>
                <c:pt idx="597">
                  <c:v>38.34566234854951</c:v>
                </c:pt>
                <c:pt idx="598">
                  <c:v>38.39648075305351</c:v>
                </c:pt>
                <c:pt idx="599">
                  <c:v>38.444123007276005</c:v>
                </c:pt>
                <c:pt idx="600">
                  <c:v>38.482236810654008</c:v>
                </c:pt>
                <c:pt idx="601">
                  <c:v>38.456827608402016</c:v>
                </c:pt>
                <c:pt idx="602">
                  <c:v>38.491765261498507</c:v>
                </c:pt>
                <c:pt idx="603">
                  <c:v>38.564816717973009</c:v>
                </c:pt>
                <c:pt idx="604">
                  <c:v>38.552112116847013</c:v>
                </c:pt>
                <c:pt idx="605">
                  <c:v>38.602930521351013</c:v>
                </c:pt>
                <c:pt idx="606">
                  <c:v>38.653748925855012</c:v>
                </c:pt>
                <c:pt idx="607">
                  <c:v>38.650572775573515</c:v>
                </c:pt>
                <c:pt idx="608">
                  <c:v>38.688686578951511</c:v>
                </c:pt>
              </c:numCache>
            </c:numRef>
          </c:yVal>
          <c:smooth val="0"/>
          <c:extLst>
            <c:ext xmlns:c16="http://schemas.microsoft.com/office/drawing/2014/chart" uri="{C3380CC4-5D6E-409C-BE32-E72D297353CC}">
              <c16:uniqueId val="{00000000-C385-406B-8924-E065A21B7B4A}"/>
            </c:ext>
          </c:extLst>
        </c:ser>
        <c:ser>
          <c:idx val="1"/>
          <c:order val="1"/>
          <c:tx>
            <c:v>8.57E-7 m3/s</c:v>
          </c:tx>
          <c:spPr>
            <a:ln w="25400" cap="rnd">
              <a:noFill/>
              <a:round/>
            </a:ln>
            <a:effectLst/>
          </c:spPr>
          <c:marker>
            <c:symbol val="circle"/>
            <c:size val="5"/>
            <c:spPr>
              <a:solidFill>
                <a:schemeClr val="accent2"/>
              </a:solidFill>
              <a:ln w="9525">
                <a:solidFill>
                  <a:schemeClr val="accent2"/>
                </a:solidFill>
              </a:ln>
              <a:effectLst/>
            </c:spPr>
          </c:marker>
          <c:xVal>
            <c:numRef>
              <c:f>'[Concrete Data Consolidated.xlsx]Sheet1'!$A$10:$A$1570</c:f>
              <c:numCache>
                <c:formatCode>General</c:formatCode>
                <c:ptCount val="156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pt idx="41">
                  <c:v>41</c:v>
                </c:pt>
                <c:pt idx="42">
                  <c:v>42</c:v>
                </c:pt>
                <c:pt idx="43">
                  <c:v>43</c:v>
                </c:pt>
                <c:pt idx="44">
                  <c:v>44</c:v>
                </c:pt>
                <c:pt idx="45">
                  <c:v>45</c:v>
                </c:pt>
                <c:pt idx="46">
                  <c:v>46</c:v>
                </c:pt>
                <c:pt idx="47">
                  <c:v>47</c:v>
                </c:pt>
                <c:pt idx="48">
                  <c:v>48</c:v>
                </c:pt>
                <c:pt idx="49">
                  <c:v>49</c:v>
                </c:pt>
                <c:pt idx="50">
                  <c:v>50</c:v>
                </c:pt>
                <c:pt idx="51">
                  <c:v>51</c:v>
                </c:pt>
                <c:pt idx="52">
                  <c:v>52</c:v>
                </c:pt>
                <c:pt idx="53">
                  <c:v>53</c:v>
                </c:pt>
                <c:pt idx="54">
                  <c:v>54</c:v>
                </c:pt>
                <c:pt idx="55">
                  <c:v>55</c:v>
                </c:pt>
                <c:pt idx="56">
                  <c:v>56</c:v>
                </c:pt>
                <c:pt idx="57">
                  <c:v>57</c:v>
                </c:pt>
                <c:pt idx="58">
                  <c:v>58</c:v>
                </c:pt>
                <c:pt idx="59">
                  <c:v>59</c:v>
                </c:pt>
                <c:pt idx="60">
                  <c:v>60</c:v>
                </c:pt>
                <c:pt idx="61">
                  <c:v>61</c:v>
                </c:pt>
                <c:pt idx="62">
                  <c:v>62</c:v>
                </c:pt>
                <c:pt idx="63">
                  <c:v>63</c:v>
                </c:pt>
                <c:pt idx="64">
                  <c:v>64</c:v>
                </c:pt>
                <c:pt idx="65">
                  <c:v>65</c:v>
                </c:pt>
                <c:pt idx="66">
                  <c:v>66</c:v>
                </c:pt>
                <c:pt idx="67">
                  <c:v>67</c:v>
                </c:pt>
                <c:pt idx="68">
                  <c:v>68</c:v>
                </c:pt>
                <c:pt idx="69">
                  <c:v>69</c:v>
                </c:pt>
                <c:pt idx="70">
                  <c:v>70</c:v>
                </c:pt>
                <c:pt idx="71">
                  <c:v>71</c:v>
                </c:pt>
                <c:pt idx="72">
                  <c:v>72</c:v>
                </c:pt>
                <c:pt idx="73">
                  <c:v>73</c:v>
                </c:pt>
                <c:pt idx="74">
                  <c:v>74</c:v>
                </c:pt>
                <c:pt idx="75">
                  <c:v>75</c:v>
                </c:pt>
                <c:pt idx="76">
                  <c:v>76</c:v>
                </c:pt>
                <c:pt idx="77">
                  <c:v>77</c:v>
                </c:pt>
                <c:pt idx="78">
                  <c:v>78</c:v>
                </c:pt>
                <c:pt idx="79">
                  <c:v>79</c:v>
                </c:pt>
                <c:pt idx="80">
                  <c:v>80</c:v>
                </c:pt>
                <c:pt idx="81">
                  <c:v>81</c:v>
                </c:pt>
                <c:pt idx="82">
                  <c:v>82</c:v>
                </c:pt>
                <c:pt idx="83">
                  <c:v>83</c:v>
                </c:pt>
                <c:pt idx="84">
                  <c:v>84</c:v>
                </c:pt>
                <c:pt idx="85">
                  <c:v>85</c:v>
                </c:pt>
                <c:pt idx="86">
                  <c:v>86</c:v>
                </c:pt>
                <c:pt idx="87">
                  <c:v>87</c:v>
                </c:pt>
                <c:pt idx="88">
                  <c:v>88</c:v>
                </c:pt>
                <c:pt idx="89">
                  <c:v>89</c:v>
                </c:pt>
                <c:pt idx="90">
                  <c:v>90</c:v>
                </c:pt>
                <c:pt idx="91">
                  <c:v>91</c:v>
                </c:pt>
                <c:pt idx="92">
                  <c:v>92</c:v>
                </c:pt>
                <c:pt idx="93">
                  <c:v>93</c:v>
                </c:pt>
                <c:pt idx="94">
                  <c:v>94</c:v>
                </c:pt>
                <c:pt idx="95">
                  <c:v>95</c:v>
                </c:pt>
                <c:pt idx="96">
                  <c:v>96</c:v>
                </c:pt>
                <c:pt idx="97">
                  <c:v>97</c:v>
                </c:pt>
                <c:pt idx="98">
                  <c:v>98</c:v>
                </c:pt>
                <c:pt idx="99">
                  <c:v>99</c:v>
                </c:pt>
                <c:pt idx="100">
                  <c:v>100</c:v>
                </c:pt>
                <c:pt idx="101">
                  <c:v>101</c:v>
                </c:pt>
                <c:pt idx="102">
                  <c:v>102</c:v>
                </c:pt>
                <c:pt idx="103">
                  <c:v>103</c:v>
                </c:pt>
                <c:pt idx="104">
                  <c:v>104</c:v>
                </c:pt>
                <c:pt idx="105">
                  <c:v>105</c:v>
                </c:pt>
                <c:pt idx="106">
                  <c:v>106</c:v>
                </c:pt>
                <c:pt idx="107">
                  <c:v>107</c:v>
                </c:pt>
                <c:pt idx="108">
                  <c:v>108</c:v>
                </c:pt>
                <c:pt idx="109">
                  <c:v>109</c:v>
                </c:pt>
                <c:pt idx="110">
                  <c:v>110</c:v>
                </c:pt>
                <c:pt idx="111">
                  <c:v>111</c:v>
                </c:pt>
                <c:pt idx="112">
                  <c:v>112</c:v>
                </c:pt>
                <c:pt idx="113">
                  <c:v>113</c:v>
                </c:pt>
                <c:pt idx="114">
                  <c:v>114</c:v>
                </c:pt>
                <c:pt idx="115">
                  <c:v>115</c:v>
                </c:pt>
                <c:pt idx="116">
                  <c:v>116</c:v>
                </c:pt>
                <c:pt idx="117">
                  <c:v>117</c:v>
                </c:pt>
                <c:pt idx="118">
                  <c:v>118</c:v>
                </c:pt>
                <c:pt idx="119">
                  <c:v>119</c:v>
                </c:pt>
                <c:pt idx="120">
                  <c:v>120</c:v>
                </c:pt>
                <c:pt idx="121">
                  <c:v>121</c:v>
                </c:pt>
                <c:pt idx="122">
                  <c:v>122</c:v>
                </c:pt>
                <c:pt idx="123">
                  <c:v>123</c:v>
                </c:pt>
                <c:pt idx="124">
                  <c:v>124</c:v>
                </c:pt>
                <c:pt idx="125">
                  <c:v>125</c:v>
                </c:pt>
                <c:pt idx="126">
                  <c:v>126</c:v>
                </c:pt>
                <c:pt idx="127">
                  <c:v>127</c:v>
                </c:pt>
                <c:pt idx="128">
                  <c:v>128</c:v>
                </c:pt>
                <c:pt idx="129">
                  <c:v>129</c:v>
                </c:pt>
                <c:pt idx="130">
                  <c:v>130</c:v>
                </c:pt>
                <c:pt idx="131">
                  <c:v>131</c:v>
                </c:pt>
                <c:pt idx="132">
                  <c:v>132</c:v>
                </c:pt>
                <c:pt idx="133">
                  <c:v>133</c:v>
                </c:pt>
                <c:pt idx="134">
                  <c:v>134</c:v>
                </c:pt>
                <c:pt idx="135">
                  <c:v>135</c:v>
                </c:pt>
                <c:pt idx="136">
                  <c:v>136</c:v>
                </c:pt>
                <c:pt idx="137">
                  <c:v>137</c:v>
                </c:pt>
                <c:pt idx="138">
                  <c:v>138</c:v>
                </c:pt>
                <c:pt idx="139">
                  <c:v>139</c:v>
                </c:pt>
                <c:pt idx="140">
                  <c:v>140</c:v>
                </c:pt>
                <c:pt idx="141">
                  <c:v>141</c:v>
                </c:pt>
                <c:pt idx="142">
                  <c:v>142</c:v>
                </c:pt>
                <c:pt idx="143">
                  <c:v>143</c:v>
                </c:pt>
                <c:pt idx="144">
                  <c:v>144</c:v>
                </c:pt>
                <c:pt idx="145">
                  <c:v>145</c:v>
                </c:pt>
                <c:pt idx="146">
                  <c:v>146</c:v>
                </c:pt>
                <c:pt idx="147">
                  <c:v>147</c:v>
                </c:pt>
                <c:pt idx="148">
                  <c:v>148</c:v>
                </c:pt>
                <c:pt idx="149">
                  <c:v>149</c:v>
                </c:pt>
                <c:pt idx="150">
                  <c:v>150</c:v>
                </c:pt>
                <c:pt idx="151">
                  <c:v>151</c:v>
                </c:pt>
                <c:pt idx="152">
                  <c:v>152</c:v>
                </c:pt>
                <c:pt idx="153">
                  <c:v>153</c:v>
                </c:pt>
                <c:pt idx="154">
                  <c:v>154</c:v>
                </c:pt>
                <c:pt idx="155">
                  <c:v>155</c:v>
                </c:pt>
                <c:pt idx="156">
                  <c:v>156</c:v>
                </c:pt>
                <c:pt idx="157">
                  <c:v>157</c:v>
                </c:pt>
                <c:pt idx="158">
                  <c:v>158</c:v>
                </c:pt>
                <c:pt idx="159">
                  <c:v>159</c:v>
                </c:pt>
                <c:pt idx="160">
                  <c:v>160</c:v>
                </c:pt>
                <c:pt idx="161">
                  <c:v>161</c:v>
                </c:pt>
                <c:pt idx="162">
                  <c:v>162</c:v>
                </c:pt>
                <c:pt idx="163">
                  <c:v>163</c:v>
                </c:pt>
                <c:pt idx="164">
                  <c:v>164</c:v>
                </c:pt>
                <c:pt idx="165">
                  <c:v>165</c:v>
                </c:pt>
                <c:pt idx="166">
                  <c:v>166</c:v>
                </c:pt>
                <c:pt idx="167">
                  <c:v>167</c:v>
                </c:pt>
                <c:pt idx="168">
                  <c:v>168</c:v>
                </c:pt>
                <c:pt idx="169">
                  <c:v>169</c:v>
                </c:pt>
                <c:pt idx="170">
                  <c:v>170</c:v>
                </c:pt>
                <c:pt idx="171">
                  <c:v>171</c:v>
                </c:pt>
                <c:pt idx="172">
                  <c:v>172</c:v>
                </c:pt>
                <c:pt idx="173">
                  <c:v>173</c:v>
                </c:pt>
                <c:pt idx="174">
                  <c:v>174</c:v>
                </c:pt>
                <c:pt idx="175">
                  <c:v>175</c:v>
                </c:pt>
                <c:pt idx="176">
                  <c:v>176</c:v>
                </c:pt>
                <c:pt idx="177">
                  <c:v>177</c:v>
                </c:pt>
                <c:pt idx="178">
                  <c:v>178</c:v>
                </c:pt>
                <c:pt idx="179">
                  <c:v>179</c:v>
                </c:pt>
                <c:pt idx="180">
                  <c:v>180</c:v>
                </c:pt>
                <c:pt idx="181">
                  <c:v>181</c:v>
                </c:pt>
                <c:pt idx="182">
                  <c:v>182</c:v>
                </c:pt>
                <c:pt idx="183">
                  <c:v>183</c:v>
                </c:pt>
                <c:pt idx="184">
                  <c:v>184</c:v>
                </c:pt>
                <c:pt idx="185">
                  <c:v>185</c:v>
                </c:pt>
                <c:pt idx="186">
                  <c:v>186</c:v>
                </c:pt>
                <c:pt idx="187">
                  <c:v>187</c:v>
                </c:pt>
                <c:pt idx="188">
                  <c:v>188</c:v>
                </c:pt>
                <c:pt idx="189">
                  <c:v>189</c:v>
                </c:pt>
                <c:pt idx="190">
                  <c:v>190</c:v>
                </c:pt>
                <c:pt idx="191">
                  <c:v>191</c:v>
                </c:pt>
                <c:pt idx="192">
                  <c:v>192</c:v>
                </c:pt>
                <c:pt idx="193">
                  <c:v>193</c:v>
                </c:pt>
                <c:pt idx="194">
                  <c:v>194</c:v>
                </c:pt>
                <c:pt idx="195">
                  <c:v>195</c:v>
                </c:pt>
                <c:pt idx="196">
                  <c:v>196</c:v>
                </c:pt>
                <c:pt idx="197">
                  <c:v>197</c:v>
                </c:pt>
                <c:pt idx="198">
                  <c:v>198</c:v>
                </c:pt>
                <c:pt idx="199">
                  <c:v>199</c:v>
                </c:pt>
                <c:pt idx="200">
                  <c:v>200</c:v>
                </c:pt>
                <c:pt idx="201">
                  <c:v>201</c:v>
                </c:pt>
                <c:pt idx="202">
                  <c:v>202</c:v>
                </c:pt>
                <c:pt idx="203">
                  <c:v>203</c:v>
                </c:pt>
                <c:pt idx="204">
                  <c:v>204</c:v>
                </c:pt>
                <c:pt idx="205">
                  <c:v>205</c:v>
                </c:pt>
                <c:pt idx="206">
                  <c:v>206</c:v>
                </c:pt>
                <c:pt idx="207">
                  <c:v>207</c:v>
                </c:pt>
                <c:pt idx="208">
                  <c:v>208</c:v>
                </c:pt>
                <c:pt idx="209">
                  <c:v>209</c:v>
                </c:pt>
                <c:pt idx="210">
                  <c:v>210</c:v>
                </c:pt>
                <c:pt idx="211">
                  <c:v>211</c:v>
                </c:pt>
                <c:pt idx="212">
                  <c:v>212</c:v>
                </c:pt>
                <c:pt idx="213">
                  <c:v>213</c:v>
                </c:pt>
                <c:pt idx="214">
                  <c:v>214</c:v>
                </c:pt>
                <c:pt idx="215">
                  <c:v>215</c:v>
                </c:pt>
                <c:pt idx="216">
                  <c:v>216</c:v>
                </c:pt>
                <c:pt idx="217">
                  <c:v>217</c:v>
                </c:pt>
                <c:pt idx="218">
                  <c:v>218</c:v>
                </c:pt>
                <c:pt idx="219">
                  <c:v>219</c:v>
                </c:pt>
                <c:pt idx="220">
                  <c:v>220</c:v>
                </c:pt>
                <c:pt idx="221">
                  <c:v>221</c:v>
                </c:pt>
                <c:pt idx="222">
                  <c:v>222</c:v>
                </c:pt>
                <c:pt idx="223">
                  <c:v>223</c:v>
                </c:pt>
                <c:pt idx="224">
                  <c:v>224</c:v>
                </c:pt>
                <c:pt idx="225">
                  <c:v>225</c:v>
                </c:pt>
                <c:pt idx="226">
                  <c:v>226</c:v>
                </c:pt>
                <c:pt idx="227">
                  <c:v>227</c:v>
                </c:pt>
                <c:pt idx="228">
                  <c:v>228</c:v>
                </c:pt>
                <c:pt idx="229">
                  <c:v>229</c:v>
                </c:pt>
                <c:pt idx="230">
                  <c:v>230</c:v>
                </c:pt>
                <c:pt idx="231">
                  <c:v>231</c:v>
                </c:pt>
                <c:pt idx="232">
                  <c:v>232</c:v>
                </c:pt>
                <c:pt idx="233">
                  <c:v>233</c:v>
                </c:pt>
                <c:pt idx="234">
                  <c:v>234</c:v>
                </c:pt>
                <c:pt idx="235">
                  <c:v>235</c:v>
                </c:pt>
                <c:pt idx="236">
                  <c:v>236</c:v>
                </c:pt>
                <c:pt idx="237">
                  <c:v>237</c:v>
                </c:pt>
                <c:pt idx="238">
                  <c:v>238</c:v>
                </c:pt>
                <c:pt idx="239">
                  <c:v>239</c:v>
                </c:pt>
                <c:pt idx="240">
                  <c:v>240</c:v>
                </c:pt>
                <c:pt idx="241">
                  <c:v>241</c:v>
                </c:pt>
                <c:pt idx="242">
                  <c:v>242</c:v>
                </c:pt>
                <c:pt idx="243">
                  <c:v>243</c:v>
                </c:pt>
                <c:pt idx="244">
                  <c:v>244</c:v>
                </c:pt>
                <c:pt idx="245">
                  <c:v>245</c:v>
                </c:pt>
                <c:pt idx="246">
                  <c:v>246</c:v>
                </c:pt>
                <c:pt idx="247">
                  <c:v>247</c:v>
                </c:pt>
                <c:pt idx="248">
                  <c:v>248</c:v>
                </c:pt>
                <c:pt idx="249">
                  <c:v>249</c:v>
                </c:pt>
                <c:pt idx="250">
                  <c:v>250</c:v>
                </c:pt>
                <c:pt idx="251">
                  <c:v>251</c:v>
                </c:pt>
                <c:pt idx="252">
                  <c:v>252</c:v>
                </c:pt>
                <c:pt idx="253">
                  <c:v>253</c:v>
                </c:pt>
                <c:pt idx="254">
                  <c:v>254</c:v>
                </c:pt>
                <c:pt idx="255">
                  <c:v>255</c:v>
                </c:pt>
                <c:pt idx="256">
                  <c:v>256</c:v>
                </c:pt>
                <c:pt idx="257">
                  <c:v>257</c:v>
                </c:pt>
                <c:pt idx="258">
                  <c:v>258</c:v>
                </c:pt>
                <c:pt idx="259">
                  <c:v>259</c:v>
                </c:pt>
                <c:pt idx="260">
                  <c:v>260</c:v>
                </c:pt>
                <c:pt idx="261">
                  <c:v>261</c:v>
                </c:pt>
                <c:pt idx="262">
                  <c:v>262</c:v>
                </c:pt>
                <c:pt idx="263">
                  <c:v>263</c:v>
                </c:pt>
                <c:pt idx="264">
                  <c:v>264</c:v>
                </c:pt>
                <c:pt idx="265">
                  <c:v>265</c:v>
                </c:pt>
                <c:pt idx="266">
                  <c:v>266</c:v>
                </c:pt>
                <c:pt idx="267">
                  <c:v>267</c:v>
                </c:pt>
                <c:pt idx="268">
                  <c:v>268</c:v>
                </c:pt>
                <c:pt idx="269">
                  <c:v>269</c:v>
                </c:pt>
                <c:pt idx="270">
                  <c:v>270</c:v>
                </c:pt>
                <c:pt idx="271">
                  <c:v>271</c:v>
                </c:pt>
                <c:pt idx="272">
                  <c:v>272</c:v>
                </c:pt>
                <c:pt idx="273">
                  <c:v>273</c:v>
                </c:pt>
                <c:pt idx="274">
                  <c:v>274</c:v>
                </c:pt>
                <c:pt idx="275">
                  <c:v>275</c:v>
                </c:pt>
                <c:pt idx="276">
                  <c:v>276</c:v>
                </c:pt>
                <c:pt idx="277">
                  <c:v>277</c:v>
                </c:pt>
                <c:pt idx="278">
                  <c:v>278</c:v>
                </c:pt>
                <c:pt idx="279">
                  <c:v>279</c:v>
                </c:pt>
                <c:pt idx="280">
                  <c:v>280</c:v>
                </c:pt>
                <c:pt idx="281">
                  <c:v>281</c:v>
                </c:pt>
                <c:pt idx="282">
                  <c:v>282</c:v>
                </c:pt>
                <c:pt idx="283">
                  <c:v>283</c:v>
                </c:pt>
                <c:pt idx="284">
                  <c:v>284</c:v>
                </c:pt>
                <c:pt idx="285">
                  <c:v>285</c:v>
                </c:pt>
                <c:pt idx="286">
                  <c:v>286</c:v>
                </c:pt>
                <c:pt idx="287">
                  <c:v>287</c:v>
                </c:pt>
                <c:pt idx="288">
                  <c:v>288</c:v>
                </c:pt>
                <c:pt idx="289">
                  <c:v>289</c:v>
                </c:pt>
                <c:pt idx="290">
                  <c:v>290</c:v>
                </c:pt>
                <c:pt idx="291">
                  <c:v>291</c:v>
                </c:pt>
                <c:pt idx="292">
                  <c:v>292</c:v>
                </c:pt>
                <c:pt idx="293">
                  <c:v>293</c:v>
                </c:pt>
                <c:pt idx="294">
                  <c:v>294</c:v>
                </c:pt>
                <c:pt idx="295">
                  <c:v>295</c:v>
                </c:pt>
                <c:pt idx="296">
                  <c:v>296</c:v>
                </c:pt>
                <c:pt idx="297">
                  <c:v>297</c:v>
                </c:pt>
                <c:pt idx="298">
                  <c:v>298</c:v>
                </c:pt>
                <c:pt idx="299">
                  <c:v>299</c:v>
                </c:pt>
                <c:pt idx="300">
                  <c:v>300</c:v>
                </c:pt>
                <c:pt idx="301">
                  <c:v>301</c:v>
                </c:pt>
                <c:pt idx="302">
                  <c:v>302</c:v>
                </c:pt>
                <c:pt idx="303">
                  <c:v>303</c:v>
                </c:pt>
                <c:pt idx="304">
                  <c:v>304</c:v>
                </c:pt>
                <c:pt idx="305">
                  <c:v>305</c:v>
                </c:pt>
                <c:pt idx="306">
                  <c:v>306</c:v>
                </c:pt>
                <c:pt idx="307">
                  <c:v>307</c:v>
                </c:pt>
                <c:pt idx="308">
                  <c:v>308</c:v>
                </c:pt>
                <c:pt idx="309">
                  <c:v>309</c:v>
                </c:pt>
                <c:pt idx="310">
                  <c:v>310</c:v>
                </c:pt>
                <c:pt idx="311">
                  <c:v>311</c:v>
                </c:pt>
                <c:pt idx="312">
                  <c:v>312</c:v>
                </c:pt>
                <c:pt idx="313">
                  <c:v>313</c:v>
                </c:pt>
                <c:pt idx="314">
                  <c:v>314</c:v>
                </c:pt>
                <c:pt idx="315">
                  <c:v>315</c:v>
                </c:pt>
                <c:pt idx="316">
                  <c:v>316</c:v>
                </c:pt>
                <c:pt idx="317">
                  <c:v>317</c:v>
                </c:pt>
                <c:pt idx="318">
                  <c:v>318</c:v>
                </c:pt>
                <c:pt idx="319">
                  <c:v>319</c:v>
                </c:pt>
                <c:pt idx="320">
                  <c:v>320</c:v>
                </c:pt>
                <c:pt idx="321">
                  <c:v>321</c:v>
                </c:pt>
                <c:pt idx="322">
                  <c:v>322</c:v>
                </c:pt>
                <c:pt idx="323">
                  <c:v>323</c:v>
                </c:pt>
                <c:pt idx="324">
                  <c:v>324</c:v>
                </c:pt>
                <c:pt idx="325">
                  <c:v>325</c:v>
                </c:pt>
                <c:pt idx="326">
                  <c:v>326</c:v>
                </c:pt>
                <c:pt idx="327">
                  <c:v>327</c:v>
                </c:pt>
                <c:pt idx="328">
                  <c:v>328</c:v>
                </c:pt>
                <c:pt idx="329">
                  <c:v>329</c:v>
                </c:pt>
                <c:pt idx="330">
                  <c:v>330</c:v>
                </c:pt>
                <c:pt idx="331">
                  <c:v>331</c:v>
                </c:pt>
                <c:pt idx="332">
                  <c:v>332</c:v>
                </c:pt>
                <c:pt idx="333">
                  <c:v>333</c:v>
                </c:pt>
                <c:pt idx="334">
                  <c:v>334</c:v>
                </c:pt>
                <c:pt idx="335">
                  <c:v>335</c:v>
                </c:pt>
                <c:pt idx="336">
                  <c:v>336</c:v>
                </c:pt>
                <c:pt idx="337">
                  <c:v>337</c:v>
                </c:pt>
                <c:pt idx="338">
                  <c:v>338</c:v>
                </c:pt>
                <c:pt idx="339">
                  <c:v>339</c:v>
                </c:pt>
                <c:pt idx="340">
                  <c:v>340</c:v>
                </c:pt>
                <c:pt idx="341">
                  <c:v>341</c:v>
                </c:pt>
                <c:pt idx="342">
                  <c:v>342</c:v>
                </c:pt>
                <c:pt idx="343">
                  <c:v>343</c:v>
                </c:pt>
                <c:pt idx="344">
                  <c:v>344</c:v>
                </c:pt>
                <c:pt idx="345">
                  <c:v>345</c:v>
                </c:pt>
                <c:pt idx="346">
                  <c:v>346</c:v>
                </c:pt>
                <c:pt idx="347">
                  <c:v>347</c:v>
                </c:pt>
                <c:pt idx="348">
                  <c:v>348</c:v>
                </c:pt>
                <c:pt idx="349">
                  <c:v>349</c:v>
                </c:pt>
                <c:pt idx="350">
                  <c:v>350</c:v>
                </c:pt>
                <c:pt idx="351">
                  <c:v>351</c:v>
                </c:pt>
                <c:pt idx="352">
                  <c:v>352</c:v>
                </c:pt>
                <c:pt idx="353">
                  <c:v>353</c:v>
                </c:pt>
                <c:pt idx="354">
                  <c:v>354</c:v>
                </c:pt>
                <c:pt idx="355">
                  <c:v>355</c:v>
                </c:pt>
                <c:pt idx="356">
                  <c:v>356</c:v>
                </c:pt>
                <c:pt idx="357">
                  <c:v>357</c:v>
                </c:pt>
                <c:pt idx="358">
                  <c:v>358</c:v>
                </c:pt>
                <c:pt idx="359">
                  <c:v>359</c:v>
                </c:pt>
                <c:pt idx="360">
                  <c:v>360</c:v>
                </c:pt>
                <c:pt idx="361">
                  <c:v>361</c:v>
                </c:pt>
                <c:pt idx="362">
                  <c:v>362</c:v>
                </c:pt>
                <c:pt idx="363">
                  <c:v>363</c:v>
                </c:pt>
                <c:pt idx="364">
                  <c:v>364</c:v>
                </c:pt>
                <c:pt idx="365">
                  <c:v>365</c:v>
                </c:pt>
                <c:pt idx="366">
                  <c:v>366</c:v>
                </c:pt>
                <c:pt idx="367">
                  <c:v>367</c:v>
                </c:pt>
                <c:pt idx="368">
                  <c:v>368</c:v>
                </c:pt>
                <c:pt idx="369">
                  <c:v>369</c:v>
                </c:pt>
                <c:pt idx="370">
                  <c:v>370</c:v>
                </c:pt>
                <c:pt idx="371">
                  <c:v>371</c:v>
                </c:pt>
                <c:pt idx="372">
                  <c:v>372</c:v>
                </c:pt>
                <c:pt idx="373">
                  <c:v>373</c:v>
                </c:pt>
                <c:pt idx="374">
                  <c:v>374</c:v>
                </c:pt>
                <c:pt idx="375">
                  <c:v>375</c:v>
                </c:pt>
                <c:pt idx="376">
                  <c:v>376</c:v>
                </c:pt>
                <c:pt idx="377">
                  <c:v>377</c:v>
                </c:pt>
                <c:pt idx="378">
                  <c:v>378</c:v>
                </c:pt>
                <c:pt idx="379">
                  <c:v>379</c:v>
                </c:pt>
                <c:pt idx="380">
                  <c:v>380</c:v>
                </c:pt>
                <c:pt idx="381">
                  <c:v>381</c:v>
                </c:pt>
                <c:pt idx="382">
                  <c:v>382</c:v>
                </c:pt>
                <c:pt idx="383">
                  <c:v>383</c:v>
                </c:pt>
                <c:pt idx="384">
                  <c:v>384</c:v>
                </c:pt>
                <c:pt idx="385">
                  <c:v>385</c:v>
                </c:pt>
                <c:pt idx="386">
                  <c:v>386</c:v>
                </c:pt>
                <c:pt idx="387">
                  <c:v>387</c:v>
                </c:pt>
                <c:pt idx="388">
                  <c:v>388</c:v>
                </c:pt>
                <c:pt idx="389">
                  <c:v>389</c:v>
                </c:pt>
                <c:pt idx="390">
                  <c:v>390</c:v>
                </c:pt>
                <c:pt idx="391">
                  <c:v>391</c:v>
                </c:pt>
                <c:pt idx="392">
                  <c:v>392</c:v>
                </c:pt>
                <c:pt idx="393">
                  <c:v>393</c:v>
                </c:pt>
                <c:pt idx="394">
                  <c:v>394</c:v>
                </c:pt>
                <c:pt idx="395">
                  <c:v>395</c:v>
                </c:pt>
                <c:pt idx="396">
                  <c:v>396</c:v>
                </c:pt>
                <c:pt idx="397">
                  <c:v>397</c:v>
                </c:pt>
                <c:pt idx="398">
                  <c:v>398</c:v>
                </c:pt>
                <c:pt idx="399">
                  <c:v>399</c:v>
                </c:pt>
                <c:pt idx="400">
                  <c:v>400</c:v>
                </c:pt>
                <c:pt idx="401">
                  <c:v>401</c:v>
                </c:pt>
                <c:pt idx="402">
                  <c:v>402</c:v>
                </c:pt>
                <c:pt idx="403">
                  <c:v>403</c:v>
                </c:pt>
                <c:pt idx="404">
                  <c:v>404</c:v>
                </c:pt>
                <c:pt idx="405">
                  <c:v>405</c:v>
                </c:pt>
                <c:pt idx="406">
                  <c:v>406</c:v>
                </c:pt>
                <c:pt idx="407">
                  <c:v>407</c:v>
                </c:pt>
                <c:pt idx="408">
                  <c:v>408</c:v>
                </c:pt>
                <c:pt idx="409">
                  <c:v>409</c:v>
                </c:pt>
                <c:pt idx="410">
                  <c:v>410</c:v>
                </c:pt>
                <c:pt idx="411">
                  <c:v>411</c:v>
                </c:pt>
                <c:pt idx="412">
                  <c:v>412</c:v>
                </c:pt>
                <c:pt idx="413">
                  <c:v>413</c:v>
                </c:pt>
                <c:pt idx="414">
                  <c:v>414</c:v>
                </c:pt>
                <c:pt idx="415">
                  <c:v>415</c:v>
                </c:pt>
                <c:pt idx="416">
                  <c:v>416</c:v>
                </c:pt>
                <c:pt idx="417">
                  <c:v>417</c:v>
                </c:pt>
                <c:pt idx="418">
                  <c:v>418</c:v>
                </c:pt>
                <c:pt idx="419">
                  <c:v>419</c:v>
                </c:pt>
                <c:pt idx="420">
                  <c:v>420</c:v>
                </c:pt>
                <c:pt idx="421">
                  <c:v>421</c:v>
                </c:pt>
                <c:pt idx="422">
                  <c:v>422</c:v>
                </c:pt>
                <c:pt idx="423">
                  <c:v>423</c:v>
                </c:pt>
                <c:pt idx="424">
                  <c:v>424</c:v>
                </c:pt>
                <c:pt idx="425">
                  <c:v>425</c:v>
                </c:pt>
                <c:pt idx="426">
                  <c:v>426</c:v>
                </c:pt>
                <c:pt idx="427">
                  <c:v>427</c:v>
                </c:pt>
                <c:pt idx="428">
                  <c:v>428</c:v>
                </c:pt>
                <c:pt idx="429">
                  <c:v>429</c:v>
                </c:pt>
                <c:pt idx="430">
                  <c:v>430</c:v>
                </c:pt>
                <c:pt idx="431">
                  <c:v>431</c:v>
                </c:pt>
                <c:pt idx="432">
                  <c:v>432</c:v>
                </c:pt>
                <c:pt idx="433">
                  <c:v>433</c:v>
                </c:pt>
                <c:pt idx="434">
                  <c:v>434</c:v>
                </c:pt>
                <c:pt idx="435">
                  <c:v>435</c:v>
                </c:pt>
                <c:pt idx="436">
                  <c:v>436</c:v>
                </c:pt>
                <c:pt idx="437">
                  <c:v>437</c:v>
                </c:pt>
                <c:pt idx="438">
                  <c:v>438</c:v>
                </c:pt>
                <c:pt idx="439">
                  <c:v>439</c:v>
                </c:pt>
                <c:pt idx="440">
                  <c:v>440</c:v>
                </c:pt>
                <c:pt idx="441">
                  <c:v>441</c:v>
                </c:pt>
                <c:pt idx="442">
                  <c:v>442</c:v>
                </c:pt>
                <c:pt idx="443">
                  <c:v>443</c:v>
                </c:pt>
                <c:pt idx="444">
                  <c:v>444</c:v>
                </c:pt>
                <c:pt idx="445">
                  <c:v>445</c:v>
                </c:pt>
                <c:pt idx="446">
                  <c:v>446</c:v>
                </c:pt>
                <c:pt idx="447">
                  <c:v>447</c:v>
                </c:pt>
                <c:pt idx="448">
                  <c:v>448</c:v>
                </c:pt>
                <c:pt idx="449">
                  <c:v>449</c:v>
                </c:pt>
                <c:pt idx="450">
                  <c:v>450</c:v>
                </c:pt>
                <c:pt idx="451">
                  <c:v>451</c:v>
                </c:pt>
                <c:pt idx="452">
                  <c:v>452</c:v>
                </c:pt>
                <c:pt idx="453">
                  <c:v>453</c:v>
                </c:pt>
                <c:pt idx="454">
                  <c:v>454</c:v>
                </c:pt>
                <c:pt idx="455">
                  <c:v>455</c:v>
                </c:pt>
                <c:pt idx="456">
                  <c:v>456</c:v>
                </c:pt>
                <c:pt idx="457">
                  <c:v>457</c:v>
                </c:pt>
                <c:pt idx="458">
                  <c:v>458</c:v>
                </c:pt>
                <c:pt idx="459">
                  <c:v>459</c:v>
                </c:pt>
                <c:pt idx="460">
                  <c:v>460</c:v>
                </c:pt>
                <c:pt idx="461">
                  <c:v>461</c:v>
                </c:pt>
                <c:pt idx="462">
                  <c:v>462</c:v>
                </c:pt>
                <c:pt idx="463">
                  <c:v>463</c:v>
                </c:pt>
                <c:pt idx="464">
                  <c:v>464</c:v>
                </c:pt>
                <c:pt idx="465">
                  <c:v>465</c:v>
                </c:pt>
                <c:pt idx="466">
                  <c:v>466</c:v>
                </c:pt>
                <c:pt idx="467">
                  <c:v>467</c:v>
                </c:pt>
                <c:pt idx="468">
                  <c:v>468</c:v>
                </c:pt>
                <c:pt idx="469">
                  <c:v>469</c:v>
                </c:pt>
                <c:pt idx="470">
                  <c:v>470</c:v>
                </c:pt>
                <c:pt idx="471">
                  <c:v>471</c:v>
                </c:pt>
                <c:pt idx="472">
                  <c:v>472</c:v>
                </c:pt>
                <c:pt idx="473">
                  <c:v>473</c:v>
                </c:pt>
                <c:pt idx="474">
                  <c:v>474</c:v>
                </c:pt>
                <c:pt idx="475">
                  <c:v>475</c:v>
                </c:pt>
                <c:pt idx="476">
                  <c:v>476</c:v>
                </c:pt>
                <c:pt idx="477">
                  <c:v>477</c:v>
                </c:pt>
                <c:pt idx="478">
                  <c:v>478</c:v>
                </c:pt>
                <c:pt idx="479">
                  <c:v>479</c:v>
                </c:pt>
                <c:pt idx="480">
                  <c:v>480</c:v>
                </c:pt>
                <c:pt idx="481">
                  <c:v>481</c:v>
                </c:pt>
                <c:pt idx="482">
                  <c:v>482</c:v>
                </c:pt>
                <c:pt idx="483">
                  <c:v>483</c:v>
                </c:pt>
                <c:pt idx="484">
                  <c:v>484</c:v>
                </c:pt>
                <c:pt idx="485">
                  <c:v>485</c:v>
                </c:pt>
                <c:pt idx="486">
                  <c:v>486</c:v>
                </c:pt>
                <c:pt idx="487">
                  <c:v>487</c:v>
                </c:pt>
                <c:pt idx="488">
                  <c:v>488</c:v>
                </c:pt>
                <c:pt idx="489">
                  <c:v>489</c:v>
                </c:pt>
                <c:pt idx="490">
                  <c:v>490</c:v>
                </c:pt>
                <c:pt idx="491">
                  <c:v>491</c:v>
                </c:pt>
                <c:pt idx="492">
                  <c:v>492</c:v>
                </c:pt>
                <c:pt idx="493">
                  <c:v>493</c:v>
                </c:pt>
                <c:pt idx="494">
                  <c:v>494</c:v>
                </c:pt>
                <c:pt idx="495">
                  <c:v>495</c:v>
                </c:pt>
                <c:pt idx="496">
                  <c:v>496</c:v>
                </c:pt>
                <c:pt idx="497">
                  <c:v>497</c:v>
                </c:pt>
                <c:pt idx="498">
                  <c:v>498</c:v>
                </c:pt>
                <c:pt idx="499">
                  <c:v>499</c:v>
                </c:pt>
                <c:pt idx="500">
                  <c:v>500</c:v>
                </c:pt>
                <c:pt idx="501">
                  <c:v>501</c:v>
                </c:pt>
                <c:pt idx="502">
                  <c:v>502</c:v>
                </c:pt>
                <c:pt idx="503">
                  <c:v>503</c:v>
                </c:pt>
                <c:pt idx="504">
                  <c:v>504</c:v>
                </c:pt>
                <c:pt idx="505">
                  <c:v>505</c:v>
                </c:pt>
                <c:pt idx="506">
                  <c:v>506</c:v>
                </c:pt>
                <c:pt idx="507">
                  <c:v>507</c:v>
                </c:pt>
                <c:pt idx="508">
                  <c:v>508</c:v>
                </c:pt>
                <c:pt idx="509">
                  <c:v>509</c:v>
                </c:pt>
                <c:pt idx="510">
                  <c:v>510</c:v>
                </c:pt>
                <c:pt idx="511">
                  <c:v>511</c:v>
                </c:pt>
                <c:pt idx="512">
                  <c:v>512</c:v>
                </c:pt>
                <c:pt idx="513">
                  <c:v>513</c:v>
                </c:pt>
                <c:pt idx="514">
                  <c:v>514</c:v>
                </c:pt>
                <c:pt idx="515">
                  <c:v>515</c:v>
                </c:pt>
                <c:pt idx="516">
                  <c:v>516</c:v>
                </c:pt>
                <c:pt idx="517">
                  <c:v>517</c:v>
                </c:pt>
                <c:pt idx="518">
                  <c:v>518</c:v>
                </c:pt>
                <c:pt idx="519">
                  <c:v>519</c:v>
                </c:pt>
                <c:pt idx="520">
                  <c:v>520</c:v>
                </c:pt>
                <c:pt idx="521">
                  <c:v>521</c:v>
                </c:pt>
                <c:pt idx="522">
                  <c:v>522</c:v>
                </c:pt>
                <c:pt idx="523">
                  <c:v>523</c:v>
                </c:pt>
                <c:pt idx="524">
                  <c:v>524</c:v>
                </c:pt>
                <c:pt idx="525">
                  <c:v>525</c:v>
                </c:pt>
                <c:pt idx="526">
                  <c:v>526</c:v>
                </c:pt>
                <c:pt idx="527">
                  <c:v>527</c:v>
                </c:pt>
                <c:pt idx="528">
                  <c:v>528</c:v>
                </c:pt>
                <c:pt idx="529">
                  <c:v>529</c:v>
                </c:pt>
                <c:pt idx="530">
                  <c:v>530</c:v>
                </c:pt>
                <c:pt idx="531">
                  <c:v>531</c:v>
                </c:pt>
                <c:pt idx="532">
                  <c:v>532</c:v>
                </c:pt>
                <c:pt idx="533">
                  <c:v>533</c:v>
                </c:pt>
                <c:pt idx="534">
                  <c:v>534</c:v>
                </c:pt>
                <c:pt idx="535">
                  <c:v>535</c:v>
                </c:pt>
                <c:pt idx="536">
                  <c:v>536</c:v>
                </c:pt>
                <c:pt idx="537">
                  <c:v>537</c:v>
                </c:pt>
                <c:pt idx="538">
                  <c:v>538</c:v>
                </c:pt>
                <c:pt idx="539">
                  <c:v>539</c:v>
                </c:pt>
                <c:pt idx="540">
                  <c:v>540</c:v>
                </c:pt>
                <c:pt idx="541">
                  <c:v>541</c:v>
                </c:pt>
                <c:pt idx="542">
                  <c:v>542</c:v>
                </c:pt>
                <c:pt idx="543">
                  <c:v>543</c:v>
                </c:pt>
                <c:pt idx="544">
                  <c:v>544</c:v>
                </c:pt>
                <c:pt idx="545">
                  <c:v>545</c:v>
                </c:pt>
                <c:pt idx="546">
                  <c:v>546</c:v>
                </c:pt>
                <c:pt idx="547">
                  <c:v>547</c:v>
                </c:pt>
                <c:pt idx="548">
                  <c:v>548</c:v>
                </c:pt>
                <c:pt idx="549">
                  <c:v>549</c:v>
                </c:pt>
                <c:pt idx="550">
                  <c:v>550</c:v>
                </c:pt>
                <c:pt idx="551">
                  <c:v>551</c:v>
                </c:pt>
                <c:pt idx="552">
                  <c:v>552</c:v>
                </c:pt>
                <c:pt idx="553">
                  <c:v>553</c:v>
                </c:pt>
                <c:pt idx="554">
                  <c:v>554</c:v>
                </c:pt>
                <c:pt idx="555">
                  <c:v>555</c:v>
                </c:pt>
                <c:pt idx="556">
                  <c:v>556</c:v>
                </c:pt>
                <c:pt idx="557">
                  <c:v>557</c:v>
                </c:pt>
                <c:pt idx="558">
                  <c:v>558</c:v>
                </c:pt>
                <c:pt idx="559">
                  <c:v>559</c:v>
                </c:pt>
                <c:pt idx="560">
                  <c:v>560</c:v>
                </c:pt>
                <c:pt idx="561">
                  <c:v>561</c:v>
                </c:pt>
                <c:pt idx="562">
                  <c:v>562</c:v>
                </c:pt>
                <c:pt idx="563">
                  <c:v>563</c:v>
                </c:pt>
                <c:pt idx="564">
                  <c:v>564</c:v>
                </c:pt>
                <c:pt idx="565">
                  <c:v>565</c:v>
                </c:pt>
                <c:pt idx="566">
                  <c:v>566</c:v>
                </c:pt>
                <c:pt idx="567">
                  <c:v>567</c:v>
                </c:pt>
                <c:pt idx="568">
                  <c:v>568</c:v>
                </c:pt>
                <c:pt idx="569">
                  <c:v>569</c:v>
                </c:pt>
                <c:pt idx="570">
                  <c:v>570</c:v>
                </c:pt>
                <c:pt idx="571">
                  <c:v>571</c:v>
                </c:pt>
                <c:pt idx="572">
                  <c:v>572</c:v>
                </c:pt>
                <c:pt idx="573">
                  <c:v>573</c:v>
                </c:pt>
                <c:pt idx="574">
                  <c:v>574</c:v>
                </c:pt>
                <c:pt idx="575">
                  <c:v>575</c:v>
                </c:pt>
                <c:pt idx="576">
                  <c:v>576</c:v>
                </c:pt>
                <c:pt idx="577">
                  <c:v>577</c:v>
                </c:pt>
                <c:pt idx="578">
                  <c:v>578</c:v>
                </c:pt>
                <c:pt idx="579">
                  <c:v>579</c:v>
                </c:pt>
                <c:pt idx="580">
                  <c:v>580</c:v>
                </c:pt>
                <c:pt idx="581">
                  <c:v>581</c:v>
                </c:pt>
                <c:pt idx="582">
                  <c:v>582</c:v>
                </c:pt>
                <c:pt idx="583">
                  <c:v>583</c:v>
                </c:pt>
                <c:pt idx="584">
                  <c:v>584</c:v>
                </c:pt>
                <c:pt idx="585">
                  <c:v>585</c:v>
                </c:pt>
                <c:pt idx="586">
                  <c:v>586</c:v>
                </c:pt>
                <c:pt idx="587">
                  <c:v>587</c:v>
                </c:pt>
                <c:pt idx="588">
                  <c:v>588</c:v>
                </c:pt>
                <c:pt idx="589">
                  <c:v>589</c:v>
                </c:pt>
                <c:pt idx="590">
                  <c:v>590</c:v>
                </c:pt>
                <c:pt idx="591">
                  <c:v>591</c:v>
                </c:pt>
                <c:pt idx="592">
                  <c:v>592</c:v>
                </c:pt>
                <c:pt idx="593">
                  <c:v>593</c:v>
                </c:pt>
                <c:pt idx="594">
                  <c:v>594</c:v>
                </c:pt>
                <c:pt idx="595">
                  <c:v>595</c:v>
                </c:pt>
                <c:pt idx="596">
                  <c:v>596</c:v>
                </c:pt>
                <c:pt idx="597">
                  <c:v>597</c:v>
                </c:pt>
                <c:pt idx="598">
                  <c:v>598</c:v>
                </c:pt>
                <c:pt idx="599">
                  <c:v>599</c:v>
                </c:pt>
                <c:pt idx="600">
                  <c:v>600</c:v>
                </c:pt>
                <c:pt idx="601">
                  <c:v>601</c:v>
                </c:pt>
                <c:pt idx="602">
                  <c:v>602</c:v>
                </c:pt>
                <c:pt idx="603">
                  <c:v>603</c:v>
                </c:pt>
                <c:pt idx="604">
                  <c:v>604</c:v>
                </c:pt>
                <c:pt idx="605">
                  <c:v>605</c:v>
                </c:pt>
                <c:pt idx="606">
                  <c:v>606</c:v>
                </c:pt>
                <c:pt idx="607">
                  <c:v>607</c:v>
                </c:pt>
                <c:pt idx="608">
                  <c:v>608</c:v>
                </c:pt>
                <c:pt idx="609">
                  <c:v>609</c:v>
                </c:pt>
                <c:pt idx="610">
                  <c:v>610</c:v>
                </c:pt>
                <c:pt idx="611">
                  <c:v>611</c:v>
                </c:pt>
                <c:pt idx="612">
                  <c:v>612</c:v>
                </c:pt>
                <c:pt idx="613">
                  <c:v>613</c:v>
                </c:pt>
                <c:pt idx="614">
                  <c:v>614</c:v>
                </c:pt>
                <c:pt idx="615">
                  <c:v>615</c:v>
                </c:pt>
                <c:pt idx="616">
                  <c:v>616</c:v>
                </c:pt>
                <c:pt idx="617">
                  <c:v>617</c:v>
                </c:pt>
                <c:pt idx="618">
                  <c:v>618</c:v>
                </c:pt>
                <c:pt idx="619">
                  <c:v>619</c:v>
                </c:pt>
                <c:pt idx="620">
                  <c:v>620</c:v>
                </c:pt>
                <c:pt idx="621">
                  <c:v>621</c:v>
                </c:pt>
                <c:pt idx="622">
                  <c:v>622</c:v>
                </c:pt>
                <c:pt idx="623">
                  <c:v>623</c:v>
                </c:pt>
                <c:pt idx="624">
                  <c:v>624</c:v>
                </c:pt>
                <c:pt idx="625">
                  <c:v>625</c:v>
                </c:pt>
                <c:pt idx="626">
                  <c:v>626</c:v>
                </c:pt>
                <c:pt idx="627">
                  <c:v>627</c:v>
                </c:pt>
                <c:pt idx="628">
                  <c:v>628</c:v>
                </c:pt>
                <c:pt idx="629">
                  <c:v>629</c:v>
                </c:pt>
                <c:pt idx="630">
                  <c:v>630</c:v>
                </c:pt>
                <c:pt idx="631">
                  <c:v>631</c:v>
                </c:pt>
                <c:pt idx="632">
                  <c:v>632</c:v>
                </c:pt>
                <c:pt idx="633">
                  <c:v>633</c:v>
                </c:pt>
                <c:pt idx="634">
                  <c:v>634</c:v>
                </c:pt>
                <c:pt idx="635">
                  <c:v>635</c:v>
                </c:pt>
                <c:pt idx="636">
                  <c:v>636</c:v>
                </c:pt>
                <c:pt idx="637">
                  <c:v>637</c:v>
                </c:pt>
                <c:pt idx="638">
                  <c:v>638</c:v>
                </c:pt>
                <c:pt idx="639">
                  <c:v>639</c:v>
                </c:pt>
                <c:pt idx="640">
                  <c:v>640</c:v>
                </c:pt>
                <c:pt idx="641">
                  <c:v>641</c:v>
                </c:pt>
                <c:pt idx="642">
                  <c:v>642</c:v>
                </c:pt>
                <c:pt idx="643">
                  <c:v>643</c:v>
                </c:pt>
                <c:pt idx="644">
                  <c:v>644</c:v>
                </c:pt>
                <c:pt idx="645">
                  <c:v>645</c:v>
                </c:pt>
                <c:pt idx="646">
                  <c:v>646</c:v>
                </c:pt>
                <c:pt idx="647">
                  <c:v>647</c:v>
                </c:pt>
                <c:pt idx="648">
                  <c:v>648</c:v>
                </c:pt>
                <c:pt idx="649">
                  <c:v>649</c:v>
                </c:pt>
                <c:pt idx="650">
                  <c:v>650</c:v>
                </c:pt>
                <c:pt idx="651">
                  <c:v>651</c:v>
                </c:pt>
                <c:pt idx="652">
                  <c:v>652</c:v>
                </c:pt>
                <c:pt idx="653">
                  <c:v>653</c:v>
                </c:pt>
                <c:pt idx="654">
                  <c:v>654</c:v>
                </c:pt>
                <c:pt idx="655">
                  <c:v>655</c:v>
                </c:pt>
                <c:pt idx="656">
                  <c:v>656</c:v>
                </c:pt>
                <c:pt idx="657">
                  <c:v>657</c:v>
                </c:pt>
                <c:pt idx="658">
                  <c:v>658</c:v>
                </c:pt>
                <c:pt idx="659">
                  <c:v>659</c:v>
                </c:pt>
                <c:pt idx="660">
                  <c:v>660</c:v>
                </c:pt>
                <c:pt idx="661">
                  <c:v>661</c:v>
                </c:pt>
                <c:pt idx="662">
                  <c:v>662</c:v>
                </c:pt>
                <c:pt idx="663">
                  <c:v>663</c:v>
                </c:pt>
                <c:pt idx="664">
                  <c:v>664</c:v>
                </c:pt>
                <c:pt idx="665">
                  <c:v>665</c:v>
                </c:pt>
                <c:pt idx="666">
                  <c:v>666</c:v>
                </c:pt>
                <c:pt idx="667">
                  <c:v>667</c:v>
                </c:pt>
                <c:pt idx="668">
                  <c:v>668</c:v>
                </c:pt>
                <c:pt idx="669">
                  <c:v>669</c:v>
                </c:pt>
                <c:pt idx="670">
                  <c:v>670</c:v>
                </c:pt>
                <c:pt idx="671">
                  <c:v>671</c:v>
                </c:pt>
                <c:pt idx="672">
                  <c:v>672</c:v>
                </c:pt>
                <c:pt idx="673">
                  <c:v>673</c:v>
                </c:pt>
                <c:pt idx="674">
                  <c:v>674</c:v>
                </c:pt>
                <c:pt idx="675">
                  <c:v>675</c:v>
                </c:pt>
                <c:pt idx="676">
                  <c:v>676</c:v>
                </c:pt>
                <c:pt idx="677">
                  <c:v>677</c:v>
                </c:pt>
                <c:pt idx="678">
                  <c:v>678</c:v>
                </c:pt>
                <c:pt idx="679">
                  <c:v>679</c:v>
                </c:pt>
                <c:pt idx="680">
                  <c:v>680</c:v>
                </c:pt>
                <c:pt idx="681">
                  <c:v>681</c:v>
                </c:pt>
                <c:pt idx="682">
                  <c:v>682</c:v>
                </c:pt>
                <c:pt idx="683">
                  <c:v>683</c:v>
                </c:pt>
                <c:pt idx="684">
                  <c:v>684</c:v>
                </c:pt>
                <c:pt idx="685">
                  <c:v>685</c:v>
                </c:pt>
                <c:pt idx="686">
                  <c:v>686</c:v>
                </c:pt>
                <c:pt idx="687">
                  <c:v>687</c:v>
                </c:pt>
                <c:pt idx="688">
                  <c:v>688</c:v>
                </c:pt>
                <c:pt idx="689">
                  <c:v>689</c:v>
                </c:pt>
                <c:pt idx="690">
                  <c:v>690</c:v>
                </c:pt>
                <c:pt idx="691">
                  <c:v>691</c:v>
                </c:pt>
                <c:pt idx="692">
                  <c:v>692</c:v>
                </c:pt>
                <c:pt idx="693">
                  <c:v>693</c:v>
                </c:pt>
                <c:pt idx="694">
                  <c:v>694</c:v>
                </c:pt>
                <c:pt idx="695">
                  <c:v>695</c:v>
                </c:pt>
                <c:pt idx="696">
                  <c:v>696</c:v>
                </c:pt>
                <c:pt idx="697">
                  <c:v>697</c:v>
                </c:pt>
                <c:pt idx="698">
                  <c:v>698</c:v>
                </c:pt>
                <c:pt idx="699">
                  <c:v>699</c:v>
                </c:pt>
                <c:pt idx="700">
                  <c:v>700</c:v>
                </c:pt>
                <c:pt idx="701">
                  <c:v>701</c:v>
                </c:pt>
                <c:pt idx="702">
                  <c:v>702</c:v>
                </c:pt>
                <c:pt idx="703">
                  <c:v>703</c:v>
                </c:pt>
                <c:pt idx="704">
                  <c:v>704</c:v>
                </c:pt>
                <c:pt idx="705">
                  <c:v>705</c:v>
                </c:pt>
                <c:pt idx="706">
                  <c:v>706</c:v>
                </c:pt>
                <c:pt idx="707">
                  <c:v>707</c:v>
                </c:pt>
                <c:pt idx="708">
                  <c:v>708</c:v>
                </c:pt>
                <c:pt idx="709">
                  <c:v>709</c:v>
                </c:pt>
                <c:pt idx="710">
                  <c:v>710</c:v>
                </c:pt>
                <c:pt idx="711">
                  <c:v>711</c:v>
                </c:pt>
                <c:pt idx="712">
                  <c:v>712</c:v>
                </c:pt>
                <c:pt idx="713">
                  <c:v>713</c:v>
                </c:pt>
                <c:pt idx="714">
                  <c:v>714</c:v>
                </c:pt>
                <c:pt idx="715">
                  <c:v>715</c:v>
                </c:pt>
                <c:pt idx="716">
                  <c:v>716</c:v>
                </c:pt>
                <c:pt idx="717">
                  <c:v>717</c:v>
                </c:pt>
                <c:pt idx="718">
                  <c:v>718</c:v>
                </c:pt>
                <c:pt idx="719">
                  <c:v>719</c:v>
                </c:pt>
                <c:pt idx="720">
                  <c:v>720</c:v>
                </c:pt>
                <c:pt idx="721">
                  <c:v>721</c:v>
                </c:pt>
                <c:pt idx="722">
                  <c:v>722</c:v>
                </c:pt>
                <c:pt idx="723">
                  <c:v>723</c:v>
                </c:pt>
                <c:pt idx="724">
                  <c:v>724</c:v>
                </c:pt>
                <c:pt idx="725">
                  <c:v>725</c:v>
                </c:pt>
                <c:pt idx="726">
                  <c:v>726</c:v>
                </c:pt>
                <c:pt idx="727">
                  <c:v>727</c:v>
                </c:pt>
                <c:pt idx="728">
                  <c:v>728</c:v>
                </c:pt>
                <c:pt idx="729">
                  <c:v>729</c:v>
                </c:pt>
                <c:pt idx="730">
                  <c:v>730</c:v>
                </c:pt>
                <c:pt idx="731">
                  <c:v>731</c:v>
                </c:pt>
                <c:pt idx="732">
                  <c:v>732</c:v>
                </c:pt>
                <c:pt idx="733">
                  <c:v>733</c:v>
                </c:pt>
                <c:pt idx="734">
                  <c:v>734</c:v>
                </c:pt>
                <c:pt idx="735">
                  <c:v>735</c:v>
                </c:pt>
                <c:pt idx="736">
                  <c:v>736</c:v>
                </c:pt>
                <c:pt idx="737">
                  <c:v>737</c:v>
                </c:pt>
                <c:pt idx="738">
                  <c:v>738</c:v>
                </c:pt>
                <c:pt idx="739">
                  <c:v>739</c:v>
                </c:pt>
                <c:pt idx="740">
                  <c:v>740</c:v>
                </c:pt>
                <c:pt idx="741">
                  <c:v>741</c:v>
                </c:pt>
                <c:pt idx="742">
                  <c:v>742</c:v>
                </c:pt>
                <c:pt idx="743">
                  <c:v>743</c:v>
                </c:pt>
                <c:pt idx="744">
                  <c:v>744</c:v>
                </c:pt>
                <c:pt idx="745">
                  <c:v>745</c:v>
                </c:pt>
                <c:pt idx="746">
                  <c:v>746</c:v>
                </c:pt>
                <c:pt idx="747">
                  <c:v>747</c:v>
                </c:pt>
                <c:pt idx="748">
                  <c:v>748</c:v>
                </c:pt>
                <c:pt idx="749">
                  <c:v>749</c:v>
                </c:pt>
                <c:pt idx="750">
                  <c:v>750</c:v>
                </c:pt>
                <c:pt idx="751">
                  <c:v>751</c:v>
                </c:pt>
                <c:pt idx="752">
                  <c:v>752</c:v>
                </c:pt>
                <c:pt idx="753">
                  <c:v>753</c:v>
                </c:pt>
                <c:pt idx="754">
                  <c:v>754</c:v>
                </c:pt>
                <c:pt idx="755">
                  <c:v>755</c:v>
                </c:pt>
                <c:pt idx="756">
                  <c:v>756</c:v>
                </c:pt>
                <c:pt idx="757">
                  <c:v>757</c:v>
                </c:pt>
                <c:pt idx="758">
                  <c:v>758</c:v>
                </c:pt>
                <c:pt idx="759">
                  <c:v>759</c:v>
                </c:pt>
                <c:pt idx="760">
                  <c:v>760</c:v>
                </c:pt>
                <c:pt idx="761">
                  <c:v>761</c:v>
                </c:pt>
                <c:pt idx="762">
                  <c:v>762</c:v>
                </c:pt>
                <c:pt idx="763">
                  <c:v>763</c:v>
                </c:pt>
                <c:pt idx="764">
                  <c:v>764</c:v>
                </c:pt>
                <c:pt idx="765">
                  <c:v>765</c:v>
                </c:pt>
                <c:pt idx="766">
                  <c:v>766</c:v>
                </c:pt>
                <c:pt idx="767">
                  <c:v>767</c:v>
                </c:pt>
                <c:pt idx="768">
                  <c:v>768</c:v>
                </c:pt>
                <c:pt idx="769">
                  <c:v>769</c:v>
                </c:pt>
                <c:pt idx="770">
                  <c:v>770</c:v>
                </c:pt>
                <c:pt idx="771">
                  <c:v>771</c:v>
                </c:pt>
                <c:pt idx="772">
                  <c:v>772</c:v>
                </c:pt>
                <c:pt idx="773">
                  <c:v>773</c:v>
                </c:pt>
                <c:pt idx="774">
                  <c:v>774</c:v>
                </c:pt>
                <c:pt idx="775">
                  <c:v>775</c:v>
                </c:pt>
                <c:pt idx="776">
                  <c:v>776</c:v>
                </c:pt>
                <c:pt idx="777">
                  <c:v>777</c:v>
                </c:pt>
                <c:pt idx="778">
                  <c:v>778</c:v>
                </c:pt>
                <c:pt idx="779">
                  <c:v>779</c:v>
                </c:pt>
                <c:pt idx="780">
                  <c:v>780</c:v>
                </c:pt>
                <c:pt idx="781">
                  <c:v>781</c:v>
                </c:pt>
                <c:pt idx="782">
                  <c:v>782</c:v>
                </c:pt>
                <c:pt idx="783">
                  <c:v>783</c:v>
                </c:pt>
                <c:pt idx="784">
                  <c:v>784</c:v>
                </c:pt>
                <c:pt idx="785">
                  <c:v>785</c:v>
                </c:pt>
                <c:pt idx="786">
                  <c:v>786</c:v>
                </c:pt>
                <c:pt idx="787">
                  <c:v>787</c:v>
                </c:pt>
                <c:pt idx="788">
                  <c:v>788</c:v>
                </c:pt>
                <c:pt idx="789">
                  <c:v>789</c:v>
                </c:pt>
                <c:pt idx="790">
                  <c:v>790</c:v>
                </c:pt>
                <c:pt idx="791">
                  <c:v>791</c:v>
                </c:pt>
                <c:pt idx="792">
                  <c:v>792</c:v>
                </c:pt>
                <c:pt idx="793">
                  <c:v>793</c:v>
                </c:pt>
                <c:pt idx="794">
                  <c:v>794</c:v>
                </c:pt>
                <c:pt idx="795">
                  <c:v>795</c:v>
                </c:pt>
                <c:pt idx="796">
                  <c:v>796</c:v>
                </c:pt>
                <c:pt idx="797">
                  <c:v>797</c:v>
                </c:pt>
                <c:pt idx="798">
                  <c:v>798</c:v>
                </c:pt>
                <c:pt idx="799">
                  <c:v>799</c:v>
                </c:pt>
                <c:pt idx="800">
                  <c:v>800</c:v>
                </c:pt>
                <c:pt idx="801">
                  <c:v>801</c:v>
                </c:pt>
                <c:pt idx="802">
                  <c:v>802</c:v>
                </c:pt>
                <c:pt idx="803">
                  <c:v>803</c:v>
                </c:pt>
                <c:pt idx="804">
                  <c:v>804</c:v>
                </c:pt>
                <c:pt idx="805">
                  <c:v>805</c:v>
                </c:pt>
                <c:pt idx="806">
                  <c:v>806</c:v>
                </c:pt>
                <c:pt idx="807">
                  <c:v>807</c:v>
                </c:pt>
                <c:pt idx="808">
                  <c:v>808</c:v>
                </c:pt>
                <c:pt idx="809">
                  <c:v>809</c:v>
                </c:pt>
                <c:pt idx="810">
                  <c:v>810</c:v>
                </c:pt>
                <c:pt idx="811">
                  <c:v>811</c:v>
                </c:pt>
                <c:pt idx="812">
                  <c:v>812</c:v>
                </c:pt>
                <c:pt idx="813">
                  <c:v>813</c:v>
                </c:pt>
                <c:pt idx="814">
                  <c:v>814</c:v>
                </c:pt>
                <c:pt idx="815">
                  <c:v>815</c:v>
                </c:pt>
                <c:pt idx="816">
                  <c:v>816</c:v>
                </c:pt>
                <c:pt idx="817">
                  <c:v>817</c:v>
                </c:pt>
                <c:pt idx="818">
                  <c:v>818</c:v>
                </c:pt>
                <c:pt idx="819">
                  <c:v>819</c:v>
                </c:pt>
                <c:pt idx="820">
                  <c:v>820</c:v>
                </c:pt>
                <c:pt idx="821">
                  <c:v>821</c:v>
                </c:pt>
                <c:pt idx="822">
                  <c:v>822</c:v>
                </c:pt>
                <c:pt idx="823">
                  <c:v>823</c:v>
                </c:pt>
                <c:pt idx="824">
                  <c:v>824</c:v>
                </c:pt>
                <c:pt idx="825">
                  <c:v>825</c:v>
                </c:pt>
                <c:pt idx="826">
                  <c:v>826</c:v>
                </c:pt>
                <c:pt idx="827">
                  <c:v>827</c:v>
                </c:pt>
                <c:pt idx="828">
                  <c:v>828</c:v>
                </c:pt>
                <c:pt idx="829">
                  <c:v>829</c:v>
                </c:pt>
                <c:pt idx="830">
                  <c:v>830</c:v>
                </c:pt>
                <c:pt idx="831">
                  <c:v>831</c:v>
                </c:pt>
                <c:pt idx="832">
                  <c:v>832</c:v>
                </c:pt>
                <c:pt idx="833">
                  <c:v>833</c:v>
                </c:pt>
                <c:pt idx="834">
                  <c:v>834</c:v>
                </c:pt>
                <c:pt idx="835">
                  <c:v>835</c:v>
                </c:pt>
                <c:pt idx="836">
                  <c:v>836</c:v>
                </c:pt>
                <c:pt idx="837">
                  <c:v>837</c:v>
                </c:pt>
                <c:pt idx="838">
                  <c:v>838</c:v>
                </c:pt>
                <c:pt idx="839">
                  <c:v>839</c:v>
                </c:pt>
                <c:pt idx="840">
                  <c:v>840</c:v>
                </c:pt>
                <c:pt idx="841">
                  <c:v>841</c:v>
                </c:pt>
                <c:pt idx="842">
                  <c:v>842</c:v>
                </c:pt>
                <c:pt idx="843">
                  <c:v>843</c:v>
                </c:pt>
                <c:pt idx="844">
                  <c:v>844</c:v>
                </c:pt>
                <c:pt idx="845">
                  <c:v>845</c:v>
                </c:pt>
                <c:pt idx="846">
                  <c:v>846</c:v>
                </c:pt>
                <c:pt idx="847">
                  <c:v>847</c:v>
                </c:pt>
                <c:pt idx="848">
                  <c:v>848</c:v>
                </c:pt>
                <c:pt idx="849">
                  <c:v>849</c:v>
                </c:pt>
                <c:pt idx="850">
                  <c:v>850</c:v>
                </c:pt>
                <c:pt idx="851">
                  <c:v>851</c:v>
                </c:pt>
                <c:pt idx="852">
                  <c:v>852</c:v>
                </c:pt>
                <c:pt idx="853">
                  <c:v>853</c:v>
                </c:pt>
                <c:pt idx="854">
                  <c:v>854</c:v>
                </c:pt>
                <c:pt idx="855">
                  <c:v>855</c:v>
                </c:pt>
                <c:pt idx="856">
                  <c:v>856</c:v>
                </c:pt>
                <c:pt idx="857">
                  <c:v>857</c:v>
                </c:pt>
                <c:pt idx="858">
                  <c:v>858</c:v>
                </c:pt>
                <c:pt idx="859">
                  <c:v>859</c:v>
                </c:pt>
                <c:pt idx="860">
                  <c:v>860</c:v>
                </c:pt>
                <c:pt idx="861">
                  <c:v>861</c:v>
                </c:pt>
                <c:pt idx="862">
                  <c:v>862</c:v>
                </c:pt>
                <c:pt idx="863">
                  <c:v>863</c:v>
                </c:pt>
                <c:pt idx="864">
                  <c:v>864</c:v>
                </c:pt>
                <c:pt idx="865">
                  <c:v>865</c:v>
                </c:pt>
                <c:pt idx="866">
                  <c:v>866</c:v>
                </c:pt>
                <c:pt idx="867">
                  <c:v>867</c:v>
                </c:pt>
                <c:pt idx="868">
                  <c:v>868</c:v>
                </c:pt>
                <c:pt idx="869">
                  <c:v>869</c:v>
                </c:pt>
                <c:pt idx="870">
                  <c:v>870</c:v>
                </c:pt>
                <c:pt idx="871">
                  <c:v>871</c:v>
                </c:pt>
                <c:pt idx="872">
                  <c:v>872</c:v>
                </c:pt>
                <c:pt idx="873">
                  <c:v>873</c:v>
                </c:pt>
                <c:pt idx="874">
                  <c:v>874</c:v>
                </c:pt>
                <c:pt idx="875">
                  <c:v>875</c:v>
                </c:pt>
                <c:pt idx="876">
                  <c:v>876</c:v>
                </c:pt>
                <c:pt idx="877">
                  <c:v>877</c:v>
                </c:pt>
                <c:pt idx="878">
                  <c:v>878</c:v>
                </c:pt>
                <c:pt idx="879">
                  <c:v>879</c:v>
                </c:pt>
                <c:pt idx="880">
                  <c:v>880</c:v>
                </c:pt>
                <c:pt idx="881">
                  <c:v>881</c:v>
                </c:pt>
                <c:pt idx="882">
                  <c:v>882</c:v>
                </c:pt>
                <c:pt idx="883">
                  <c:v>883</c:v>
                </c:pt>
                <c:pt idx="884">
                  <c:v>884</c:v>
                </c:pt>
                <c:pt idx="885">
                  <c:v>885</c:v>
                </c:pt>
                <c:pt idx="886">
                  <c:v>886</c:v>
                </c:pt>
                <c:pt idx="887">
                  <c:v>887</c:v>
                </c:pt>
                <c:pt idx="888">
                  <c:v>888</c:v>
                </c:pt>
                <c:pt idx="889">
                  <c:v>889</c:v>
                </c:pt>
                <c:pt idx="890">
                  <c:v>890</c:v>
                </c:pt>
                <c:pt idx="891">
                  <c:v>891</c:v>
                </c:pt>
                <c:pt idx="892">
                  <c:v>892</c:v>
                </c:pt>
                <c:pt idx="893">
                  <c:v>893</c:v>
                </c:pt>
                <c:pt idx="894">
                  <c:v>894</c:v>
                </c:pt>
                <c:pt idx="895">
                  <c:v>895</c:v>
                </c:pt>
                <c:pt idx="896">
                  <c:v>896</c:v>
                </c:pt>
                <c:pt idx="897">
                  <c:v>897</c:v>
                </c:pt>
                <c:pt idx="898">
                  <c:v>898</c:v>
                </c:pt>
                <c:pt idx="899">
                  <c:v>899</c:v>
                </c:pt>
                <c:pt idx="900">
                  <c:v>900</c:v>
                </c:pt>
                <c:pt idx="901">
                  <c:v>901</c:v>
                </c:pt>
                <c:pt idx="902">
                  <c:v>902</c:v>
                </c:pt>
                <c:pt idx="903">
                  <c:v>903</c:v>
                </c:pt>
                <c:pt idx="904">
                  <c:v>904</c:v>
                </c:pt>
                <c:pt idx="905">
                  <c:v>905</c:v>
                </c:pt>
                <c:pt idx="906">
                  <c:v>906</c:v>
                </c:pt>
                <c:pt idx="907">
                  <c:v>907</c:v>
                </c:pt>
                <c:pt idx="908">
                  <c:v>908</c:v>
                </c:pt>
                <c:pt idx="909">
                  <c:v>909</c:v>
                </c:pt>
                <c:pt idx="910">
                  <c:v>910</c:v>
                </c:pt>
                <c:pt idx="911">
                  <c:v>911</c:v>
                </c:pt>
                <c:pt idx="912">
                  <c:v>912</c:v>
                </c:pt>
                <c:pt idx="913">
                  <c:v>913</c:v>
                </c:pt>
                <c:pt idx="914">
                  <c:v>914</c:v>
                </c:pt>
                <c:pt idx="915">
                  <c:v>915</c:v>
                </c:pt>
                <c:pt idx="916">
                  <c:v>916</c:v>
                </c:pt>
                <c:pt idx="917">
                  <c:v>917</c:v>
                </c:pt>
                <c:pt idx="918">
                  <c:v>918</c:v>
                </c:pt>
                <c:pt idx="919">
                  <c:v>919</c:v>
                </c:pt>
                <c:pt idx="920">
                  <c:v>920</c:v>
                </c:pt>
                <c:pt idx="921">
                  <c:v>921</c:v>
                </c:pt>
                <c:pt idx="922">
                  <c:v>922</c:v>
                </c:pt>
                <c:pt idx="923">
                  <c:v>923</c:v>
                </c:pt>
                <c:pt idx="924">
                  <c:v>924</c:v>
                </c:pt>
                <c:pt idx="925">
                  <c:v>925</c:v>
                </c:pt>
                <c:pt idx="926">
                  <c:v>926</c:v>
                </c:pt>
                <c:pt idx="927">
                  <c:v>927</c:v>
                </c:pt>
                <c:pt idx="928">
                  <c:v>928</c:v>
                </c:pt>
                <c:pt idx="929">
                  <c:v>929</c:v>
                </c:pt>
                <c:pt idx="930">
                  <c:v>930</c:v>
                </c:pt>
                <c:pt idx="931">
                  <c:v>931</c:v>
                </c:pt>
                <c:pt idx="932">
                  <c:v>932</c:v>
                </c:pt>
                <c:pt idx="933">
                  <c:v>933</c:v>
                </c:pt>
                <c:pt idx="934">
                  <c:v>934</c:v>
                </c:pt>
                <c:pt idx="935">
                  <c:v>935</c:v>
                </c:pt>
                <c:pt idx="936">
                  <c:v>936</c:v>
                </c:pt>
                <c:pt idx="937">
                  <c:v>937</c:v>
                </c:pt>
                <c:pt idx="938">
                  <c:v>938</c:v>
                </c:pt>
                <c:pt idx="939">
                  <c:v>939</c:v>
                </c:pt>
                <c:pt idx="940">
                  <c:v>940</c:v>
                </c:pt>
                <c:pt idx="941">
                  <c:v>941</c:v>
                </c:pt>
                <c:pt idx="942">
                  <c:v>942</c:v>
                </c:pt>
                <c:pt idx="943">
                  <c:v>943</c:v>
                </c:pt>
                <c:pt idx="944">
                  <c:v>944</c:v>
                </c:pt>
                <c:pt idx="945">
                  <c:v>945</c:v>
                </c:pt>
                <c:pt idx="946">
                  <c:v>946</c:v>
                </c:pt>
                <c:pt idx="947">
                  <c:v>947</c:v>
                </c:pt>
                <c:pt idx="948">
                  <c:v>948</c:v>
                </c:pt>
                <c:pt idx="949">
                  <c:v>949</c:v>
                </c:pt>
                <c:pt idx="950">
                  <c:v>950</c:v>
                </c:pt>
                <c:pt idx="951">
                  <c:v>951</c:v>
                </c:pt>
                <c:pt idx="952">
                  <c:v>952</c:v>
                </c:pt>
                <c:pt idx="953">
                  <c:v>953</c:v>
                </c:pt>
                <c:pt idx="954">
                  <c:v>954</c:v>
                </c:pt>
                <c:pt idx="955">
                  <c:v>955</c:v>
                </c:pt>
                <c:pt idx="956">
                  <c:v>956</c:v>
                </c:pt>
                <c:pt idx="957">
                  <c:v>957</c:v>
                </c:pt>
                <c:pt idx="958">
                  <c:v>958</c:v>
                </c:pt>
                <c:pt idx="959">
                  <c:v>959</c:v>
                </c:pt>
                <c:pt idx="960">
                  <c:v>960</c:v>
                </c:pt>
                <c:pt idx="961">
                  <c:v>961</c:v>
                </c:pt>
                <c:pt idx="962">
                  <c:v>962</c:v>
                </c:pt>
                <c:pt idx="963">
                  <c:v>963</c:v>
                </c:pt>
                <c:pt idx="964">
                  <c:v>964</c:v>
                </c:pt>
                <c:pt idx="965">
                  <c:v>965</c:v>
                </c:pt>
                <c:pt idx="966">
                  <c:v>966</c:v>
                </c:pt>
                <c:pt idx="967">
                  <c:v>967</c:v>
                </c:pt>
                <c:pt idx="968">
                  <c:v>968</c:v>
                </c:pt>
                <c:pt idx="969">
                  <c:v>969</c:v>
                </c:pt>
                <c:pt idx="970">
                  <c:v>970</c:v>
                </c:pt>
                <c:pt idx="971">
                  <c:v>971</c:v>
                </c:pt>
                <c:pt idx="972">
                  <c:v>972</c:v>
                </c:pt>
                <c:pt idx="973">
                  <c:v>973</c:v>
                </c:pt>
                <c:pt idx="974">
                  <c:v>974</c:v>
                </c:pt>
                <c:pt idx="975">
                  <c:v>975</c:v>
                </c:pt>
                <c:pt idx="976">
                  <c:v>976</c:v>
                </c:pt>
                <c:pt idx="977">
                  <c:v>977</c:v>
                </c:pt>
                <c:pt idx="978">
                  <c:v>978</c:v>
                </c:pt>
                <c:pt idx="979">
                  <c:v>979</c:v>
                </c:pt>
                <c:pt idx="980">
                  <c:v>980</c:v>
                </c:pt>
                <c:pt idx="981">
                  <c:v>981</c:v>
                </c:pt>
                <c:pt idx="982">
                  <c:v>982</c:v>
                </c:pt>
                <c:pt idx="983">
                  <c:v>983</c:v>
                </c:pt>
                <c:pt idx="984">
                  <c:v>984</c:v>
                </c:pt>
                <c:pt idx="985">
                  <c:v>985</c:v>
                </c:pt>
                <c:pt idx="986">
                  <c:v>986</c:v>
                </c:pt>
                <c:pt idx="987">
                  <c:v>987</c:v>
                </c:pt>
                <c:pt idx="988">
                  <c:v>988</c:v>
                </c:pt>
                <c:pt idx="989">
                  <c:v>989</c:v>
                </c:pt>
                <c:pt idx="990">
                  <c:v>990</c:v>
                </c:pt>
                <c:pt idx="991">
                  <c:v>991</c:v>
                </c:pt>
                <c:pt idx="992">
                  <c:v>992</c:v>
                </c:pt>
                <c:pt idx="993">
                  <c:v>993</c:v>
                </c:pt>
                <c:pt idx="994">
                  <c:v>994</c:v>
                </c:pt>
                <c:pt idx="995">
                  <c:v>995</c:v>
                </c:pt>
                <c:pt idx="996">
                  <c:v>996</c:v>
                </c:pt>
                <c:pt idx="997">
                  <c:v>997</c:v>
                </c:pt>
                <c:pt idx="998">
                  <c:v>998</c:v>
                </c:pt>
                <c:pt idx="999">
                  <c:v>999</c:v>
                </c:pt>
                <c:pt idx="1000">
                  <c:v>1000</c:v>
                </c:pt>
                <c:pt idx="1001">
                  <c:v>1001</c:v>
                </c:pt>
                <c:pt idx="1002">
                  <c:v>1002</c:v>
                </c:pt>
                <c:pt idx="1003">
                  <c:v>1003</c:v>
                </c:pt>
                <c:pt idx="1004">
                  <c:v>1004</c:v>
                </c:pt>
                <c:pt idx="1005">
                  <c:v>1005</c:v>
                </c:pt>
                <c:pt idx="1006">
                  <c:v>1006</c:v>
                </c:pt>
                <c:pt idx="1007">
                  <c:v>1007</c:v>
                </c:pt>
                <c:pt idx="1008">
                  <c:v>1008</c:v>
                </c:pt>
                <c:pt idx="1009">
                  <c:v>1009</c:v>
                </c:pt>
                <c:pt idx="1010">
                  <c:v>1010</c:v>
                </c:pt>
                <c:pt idx="1011">
                  <c:v>1011</c:v>
                </c:pt>
                <c:pt idx="1012">
                  <c:v>1012</c:v>
                </c:pt>
                <c:pt idx="1013">
                  <c:v>1013</c:v>
                </c:pt>
                <c:pt idx="1014">
                  <c:v>1014</c:v>
                </c:pt>
                <c:pt idx="1015">
                  <c:v>1015</c:v>
                </c:pt>
                <c:pt idx="1016">
                  <c:v>1016</c:v>
                </c:pt>
                <c:pt idx="1017">
                  <c:v>1017</c:v>
                </c:pt>
                <c:pt idx="1018">
                  <c:v>1018</c:v>
                </c:pt>
                <c:pt idx="1019">
                  <c:v>1019</c:v>
                </c:pt>
                <c:pt idx="1020">
                  <c:v>1020</c:v>
                </c:pt>
                <c:pt idx="1021">
                  <c:v>1021</c:v>
                </c:pt>
                <c:pt idx="1022">
                  <c:v>1022</c:v>
                </c:pt>
                <c:pt idx="1023">
                  <c:v>1023</c:v>
                </c:pt>
                <c:pt idx="1024">
                  <c:v>1024</c:v>
                </c:pt>
                <c:pt idx="1025">
                  <c:v>1025</c:v>
                </c:pt>
                <c:pt idx="1026">
                  <c:v>1026</c:v>
                </c:pt>
                <c:pt idx="1027">
                  <c:v>1027</c:v>
                </c:pt>
                <c:pt idx="1028">
                  <c:v>1028</c:v>
                </c:pt>
                <c:pt idx="1029">
                  <c:v>1029</c:v>
                </c:pt>
                <c:pt idx="1030">
                  <c:v>1030</c:v>
                </c:pt>
                <c:pt idx="1031">
                  <c:v>1031</c:v>
                </c:pt>
                <c:pt idx="1032">
                  <c:v>1032</c:v>
                </c:pt>
                <c:pt idx="1033">
                  <c:v>1033</c:v>
                </c:pt>
                <c:pt idx="1034">
                  <c:v>1034</c:v>
                </c:pt>
                <c:pt idx="1035">
                  <c:v>1035</c:v>
                </c:pt>
                <c:pt idx="1036">
                  <c:v>1036</c:v>
                </c:pt>
                <c:pt idx="1037">
                  <c:v>1037</c:v>
                </c:pt>
                <c:pt idx="1038">
                  <c:v>1038</c:v>
                </c:pt>
                <c:pt idx="1039">
                  <c:v>1039</c:v>
                </c:pt>
                <c:pt idx="1040">
                  <c:v>1040</c:v>
                </c:pt>
                <c:pt idx="1041">
                  <c:v>1041</c:v>
                </c:pt>
                <c:pt idx="1042">
                  <c:v>1042</c:v>
                </c:pt>
                <c:pt idx="1043">
                  <c:v>1043</c:v>
                </c:pt>
                <c:pt idx="1044">
                  <c:v>1044</c:v>
                </c:pt>
                <c:pt idx="1045">
                  <c:v>1045</c:v>
                </c:pt>
                <c:pt idx="1046">
                  <c:v>1046</c:v>
                </c:pt>
                <c:pt idx="1047">
                  <c:v>1047</c:v>
                </c:pt>
                <c:pt idx="1048">
                  <c:v>1048</c:v>
                </c:pt>
                <c:pt idx="1049">
                  <c:v>1049</c:v>
                </c:pt>
                <c:pt idx="1050">
                  <c:v>1050</c:v>
                </c:pt>
                <c:pt idx="1051">
                  <c:v>1051</c:v>
                </c:pt>
                <c:pt idx="1052">
                  <c:v>1052</c:v>
                </c:pt>
                <c:pt idx="1053">
                  <c:v>1053</c:v>
                </c:pt>
                <c:pt idx="1054">
                  <c:v>1054</c:v>
                </c:pt>
                <c:pt idx="1055">
                  <c:v>1055</c:v>
                </c:pt>
                <c:pt idx="1056">
                  <c:v>1056</c:v>
                </c:pt>
                <c:pt idx="1057">
                  <c:v>1057</c:v>
                </c:pt>
                <c:pt idx="1058">
                  <c:v>1058</c:v>
                </c:pt>
                <c:pt idx="1059">
                  <c:v>1059</c:v>
                </c:pt>
                <c:pt idx="1060">
                  <c:v>1060</c:v>
                </c:pt>
                <c:pt idx="1061">
                  <c:v>1061</c:v>
                </c:pt>
                <c:pt idx="1062">
                  <c:v>1062</c:v>
                </c:pt>
                <c:pt idx="1063">
                  <c:v>1063</c:v>
                </c:pt>
                <c:pt idx="1064">
                  <c:v>1064</c:v>
                </c:pt>
                <c:pt idx="1065">
                  <c:v>1065</c:v>
                </c:pt>
                <c:pt idx="1066">
                  <c:v>1066</c:v>
                </c:pt>
                <c:pt idx="1067">
                  <c:v>1067</c:v>
                </c:pt>
                <c:pt idx="1068">
                  <c:v>1068</c:v>
                </c:pt>
                <c:pt idx="1069">
                  <c:v>1069</c:v>
                </c:pt>
                <c:pt idx="1070">
                  <c:v>1070</c:v>
                </c:pt>
                <c:pt idx="1071">
                  <c:v>1071</c:v>
                </c:pt>
                <c:pt idx="1072">
                  <c:v>1072</c:v>
                </c:pt>
                <c:pt idx="1073">
                  <c:v>1073</c:v>
                </c:pt>
                <c:pt idx="1074">
                  <c:v>1074</c:v>
                </c:pt>
                <c:pt idx="1075">
                  <c:v>1075</c:v>
                </c:pt>
                <c:pt idx="1076">
                  <c:v>1076</c:v>
                </c:pt>
                <c:pt idx="1077">
                  <c:v>1077</c:v>
                </c:pt>
                <c:pt idx="1078">
                  <c:v>1078</c:v>
                </c:pt>
                <c:pt idx="1079">
                  <c:v>1079</c:v>
                </c:pt>
                <c:pt idx="1080">
                  <c:v>1080</c:v>
                </c:pt>
                <c:pt idx="1081">
                  <c:v>1081</c:v>
                </c:pt>
                <c:pt idx="1082">
                  <c:v>1082</c:v>
                </c:pt>
                <c:pt idx="1083">
                  <c:v>1083</c:v>
                </c:pt>
                <c:pt idx="1084">
                  <c:v>1084</c:v>
                </c:pt>
                <c:pt idx="1085">
                  <c:v>1085</c:v>
                </c:pt>
                <c:pt idx="1086">
                  <c:v>1086</c:v>
                </c:pt>
                <c:pt idx="1087">
                  <c:v>1087</c:v>
                </c:pt>
                <c:pt idx="1088">
                  <c:v>1088</c:v>
                </c:pt>
                <c:pt idx="1089">
                  <c:v>1089</c:v>
                </c:pt>
                <c:pt idx="1090">
                  <c:v>1090</c:v>
                </c:pt>
                <c:pt idx="1091">
                  <c:v>1091</c:v>
                </c:pt>
                <c:pt idx="1092">
                  <c:v>1092</c:v>
                </c:pt>
                <c:pt idx="1093">
                  <c:v>1093</c:v>
                </c:pt>
                <c:pt idx="1094">
                  <c:v>1094</c:v>
                </c:pt>
                <c:pt idx="1095">
                  <c:v>1095</c:v>
                </c:pt>
                <c:pt idx="1096">
                  <c:v>1096</c:v>
                </c:pt>
                <c:pt idx="1097">
                  <c:v>1097</c:v>
                </c:pt>
                <c:pt idx="1098">
                  <c:v>1098</c:v>
                </c:pt>
                <c:pt idx="1099">
                  <c:v>1099</c:v>
                </c:pt>
                <c:pt idx="1100">
                  <c:v>1100</c:v>
                </c:pt>
                <c:pt idx="1101">
                  <c:v>1101</c:v>
                </c:pt>
                <c:pt idx="1102">
                  <c:v>1102</c:v>
                </c:pt>
                <c:pt idx="1103">
                  <c:v>1103</c:v>
                </c:pt>
                <c:pt idx="1104">
                  <c:v>1104</c:v>
                </c:pt>
                <c:pt idx="1105">
                  <c:v>1105</c:v>
                </c:pt>
                <c:pt idx="1106">
                  <c:v>1106</c:v>
                </c:pt>
                <c:pt idx="1107">
                  <c:v>1107</c:v>
                </c:pt>
                <c:pt idx="1108">
                  <c:v>1108</c:v>
                </c:pt>
                <c:pt idx="1109">
                  <c:v>1109</c:v>
                </c:pt>
                <c:pt idx="1110">
                  <c:v>1110</c:v>
                </c:pt>
                <c:pt idx="1111">
                  <c:v>1111</c:v>
                </c:pt>
                <c:pt idx="1112">
                  <c:v>1112</c:v>
                </c:pt>
                <c:pt idx="1113">
                  <c:v>1113</c:v>
                </c:pt>
                <c:pt idx="1114">
                  <c:v>1114</c:v>
                </c:pt>
                <c:pt idx="1115">
                  <c:v>1115</c:v>
                </c:pt>
                <c:pt idx="1116">
                  <c:v>1116</c:v>
                </c:pt>
                <c:pt idx="1117">
                  <c:v>1117</c:v>
                </c:pt>
                <c:pt idx="1118">
                  <c:v>1118</c:v>
                </c:pt>
                <c:pt idx="1119">
                  <c:v>1119</c:v>
                </c:pt>
                <c:pt idx="1120">
                  <c:v>1120</c:v>
                </c:pt>
                <c:pt idx="1121">
                  <c:v>1121</c:v>
                </c:pt>
                <c:pt idx="1122">
                  <c:v>1122</c:v>
                </c:pt>
                <c:pt idx="1123">
                  <c:v>1123</c:v>
                </c:pt>
                <c:pt idx="1124">
                  <c:v>1124</c:v>
                </c:pt>
                <c:pt idx="1125">
                  <c:v>1125</c:v>
                </c:pt>
                <c:pt idx="1126">
                  <c:v>1126</c:v>
                </c:pt>
                <c:pt idx="1127">
                  <c:v>1127</c:v>
                </c:pt>
                <c:pt idx="1128">
                  <c:v>1128</c:v>
                </c:pt>
                <c:pt idx="1129">
                  <c:v>1129</c:v>
                </c:pt>
                <c:pt idx="1130">
                  <c:v>1130</c:v>
                </c:pt>
                <c:pt idx="1131">
                  <c:v>1131</c:v>
                </c:pt>
                <c:pt idx="1132">
                  <c:v>1132</c:v>
                </c:pt>
                <c:pt idx="1133">
                  <c:v>1133</c:v>
                </c:pt>
                <c:pt idx="1134">
                  <c:v>1134</c:v>
                </c:pt>
                <c:pt idx="1135">
                  <c:v>1135</c:v>
                </c:pt>
                <c:pt idx="1136">
                  <c:v>1136</c:v>
                </c:pt>
                <c:pt idx="1137">
                  <c:v>1137</c:v>
                </c:pt>
                <c:pt idx="1138">
                  <c:v>1138</c:v>
                </c:pt>
                <c:pt idx="1139">
                  <c:v>1139</c:v>
                </c:pt>
                <c:pt idx="1140">
                  <c:v>1140</c:v>
                </c:pt>
                <c:pt idx="1141">
                  <c:v>1141</c:v>
                </c:pt>
                <c:pt idx="1142">
                  <c:v>1142</c:v>
                </c:pt>
                <c:pt idx="1143">
                  <c:v>1143</c:v>
                </c:pt>
                <c:pt idx="1144">
                  <c:v>1144</c:v>
                </c:pt>
                <c:pt idx="1145">
                  <c:v>1145</c:v>
                </c:pt>
                <c:pt idx="1146">
                  <c:v>1146</c:v>
                </c:pt>
                <c:pt idx="1147">
                  <c:v>1147</c:v>
                </c:pt>
                <c:pt idx="1148">
                  <c:v>1148</c:v>
                </c:pt>
                <c:pt idx="1149">
                  <c:v>1149</c:v>
                </c:pt>
                <c:pt idx="1150">
                  <c:v>1150</c:v>
                </c:pt>
                <c:pt idx="1151">
                  <c:v>1151</c:v>
                </c:pt>
                <c:pt idx="1152">
                  <c:v>1152</c:v>
                </c:pt>
                <c:pt idx="1153">
                  <c:v>1153</c:v>
                </c:pt>
                <c:pt idx="1154">
                  <c:v>1154</c:v>
                </c:pt>
                <c:pt idx="1155">
                  <c:v>1155</c:v>
                </c:pt>
                <c:pt idx="1156">
                  <c:v>1156</c:v>
                </c:pt>
                <c:pt idx="1157">
                  <c:v>1157</c:v>
                </c:pt>
                <c:pt idx="1158">
                  <c:v>1158</c:v>
                </c:pt>
                <c:pt idx="1159">
                  <c:v>1159</c:v>
                </c:pt>
                <c:pt idx="1160">
                  <c:v>1160</c:v>
                </c:pt>
                <c:pt idx="1161">
                  <c:v>1161</c:v>
                </c:pt>
                <c:pt idx="1162">
                  <c:v>1162</c:v>
                </c:pt>
                <c:pt idx="1163">
                  <c:v>1163</c:v>
                </c:pt>
                <c:pt idx="1164">
                  <c:v>1164</c:v>
                </c:pt>
                <c:pt idx="1165">
                  <c:v>1165</c:v>
                </c:pt>
                <c:pt idx="1166">
                  <c:v>1166</c:v>
                </c:pt>
                <c:pt idx="1167">
                  <c:v>1167</c:v>
                </c:pt>
                <c:pt idx="1168">
                  <c:v>1168</c:v>
                </c:pt>
                <c:pt idx="1169">
                  <c:v>1169</c:v>
                </c:pt>
                <c:pt idx="1170">
                  <c:v>1170</c:v>
                </c:pt>
                <c:pt idx="1171">
                  <c:v>1171</c:v>
                </c:pt>
                <c:pt idx="1172">
                  <c:v>1172</c:v>
                </c:pt>
                <c:pt idx="1173">
                  <c:v>1173</c:v>
                </c:pt>
                <c:pt idx="1174">
                  <c:v>1174</c:v>
                </c:pt>
                <c:pt idx="1175">
                  <c:v>1175</c:v>
                </c:pt>
                <c:pt idx="1176">
                  <c:v>1176</c:v>
                </c:pt>
                <c:pt idx="1177">
                  <c:v>1177</c:v>
                </c:pt>
                <c:pt idx="1178">
                  <c:v>1178</c:v>
                </c:pt>
                <c:pt idx="1179">
                  <c:v>1179</c:v>
                </c:pt>
                <c:pt idx="1180">
                  <c:v>1180</c:v>
                </c:pt>
                <c:pt idx="1181">
                  <c:v>1181</c:v>
                </c:pt>
                <c:pt idx="1182">
                  <c:v>1182</c:v>
                </c:pt>
                <c:pt idx="1183">
                  <c:v>1183</c:v>
                </c:pt>
                <c:pt idx="1184">
                  <c:v>1184</c:v>
                </c:pt>
                <c:pt idx="1185">
                  <c:v>1185</c:v>
                </c:pt>
                <c:pt idx="1186">
                  <c:v>1186</c:v>
                </c:pt>
                <c:pt idx="1187">
                  <c:v>1187</c:v>
                </c:pt>
                <c:pt idx="1188">
                  <c:v>1188</c:v>
                </c:pt>
                <c:pt idx="1189">
                  <c:v>1189</c:v>
                </c:pt>
                <c:pt idx="1190">
                  <c:v>1190</c:v>
                </c:pt>
                <c:pt idx="1191">
                  <c:v>1191</c:v>
                </c:pt>
                <c:pt idx="1192">
                  <c:v>1192</c:v>
                </c:pt>
                <c:pt idx="1193">
                  <c:v>1193</c:v>
                </c:pt>
                <c:pt idx="1194">
                  <c:v>1194</c:v>
                </c:pt>
                <c:pt idx="1195">
                  <c:v>1195</c:v>
                </c:pt>
                <c:pt idx="1196">
                  <c:v>1196</c:v>
                </c:pt>
                <c:pt idx="1197">
                  <c:v>1197</c:v>
                </c:pt>
                <c:pt idx="1198">
                  <c:v>1198</c:v>
                </c:pt>
                <c:pt idx="1199">
                  <c:v>1199</c:v>
                </c:pt>
                <c:pt idx="1200">
                  <c:v>1200</c:v>
                </c:pt>
                <c:pt idx="1201">
                  <c:v>1201</c:v>
                </c:pt>
                <c:pt idx="1202">
                  <c:v>1202</c:v>
                </c:pt>
                <c:pt idx="1203">
                  <c:v>1203</c:v>
                </c:pt>
                <c:pt idx="1204">
                  <c:v>1204</c:v>
                </c:pt>
                <c:pt idx="1205">
                  <c:v>1205</c:v>
                </c:pt>
                <c:pt idx="1206">
                  <c:v>1206</c:v>
                </c:pt>
                <c:pt idx="1207">
                  <c:v>1207</c:v>
                </c:pt>
                <c:pt idx="1208">
                  <c:v>1208</c:v>
                </c:pt>
                <c:pt idx="1209">
                  <c:v>1209</c:v>
                </c:pt>
                <c:pt idx="1210">
                  <c:v>1210</c:v>
                </c:pt>
                <c:pt idx="1211">
                  <c:v>1211</c:v>
                </c:pt>
                <c:pt idx="1212">
                  <c:v>1212</c:v>
                </c:pt>
                <c:pt idx="1213">
                  <c:v>1213</c:v>
                </c:pt>
                <c:pt idx="1214">
                  <c:v>1214</c:v>
                </c:pt>
                <c:pt idx="1215">
                  <c:v>1215</c:v>
                </c:pt>
                <c:pt idx="1216">
                  <c:v>1216</c:v>
                </c:pt>
                <c:pt idx="1217">
                  <c:v>1217</c:v>
                </c:pt>
                <c:pt idx="1218">
                  <c:v>1218</c:v>
                </c:pt>
                <c:pt idx="1219">
                  <c:v>1219</c:v>
                </c:pt>
                <c:pt idx="1220">
                  <c:v>1220</c:v>
                </c:pt>
                <c:pt idx="1221">
                  <c:v>1221</c:v>
                </c:pt>
                <c:pt idx="1222">
                  <c:v>1222</c:v>
                </c:pt>
                <c:pt idx="1223">
                  <c:v>1223</c:v>
                </c:pt>
                <c:pt idx="1224">
                  <c:v>1224</c:v>
                </c:pt>
                <c:pt idx="1225">
                  <c:v>1225</c:v>
                </c:pt>
                <c:pt idx="1226">
                  <c:v>1226</c:v>
                </c:pt>
                <c:pt idx="1227">
                  <c:v>1227</c:v>
                </c:pt>
                <c:pt idx="1228">
                  <c:v>1228</c:v>
                </c:pt>
                <c:pt idx="1229">
                  <c:v>1229</c:v>
                </c:pt>
                <c:pt idx="1230">
                  <c:v>1230</c:v>
                </c:pt>
                <c:pt idx="1231">
                  <c:v>1231</c:v>
                </c:pt>
                <c:pt idx="1232">
                  <c:v>1232</c:v>
                </c:pt>
                <c:pt idx="1233">
                  <c:v>1233</c:v>
                </c:pt>
                <c:pt idx="1234">
                  <c:v>1234</c:v>
                </c:pt>
                <c:pt idx="1235">
                  <c:v>1235</c:v>
                </c:pt>
                <c:pt idx="1236">
                  <c:v>1236</c:v>
                </c:pt>
                <c:pt idx="1237">
                  <c:v>1237</c:v>
                </c:pt>
                <c:pt idx="1238">
                  <c:v>1238</c:v>
                </c:pt>
                <c:pt idx="1239">
                  <c:v>1239</c:v>
                </c:pt>
                <c:pt idx="1240">
                  <c:v>1240</c:v>
                </c:pt>
                <c:pt idx="1241">
                  <c:v>1241</c:v>
                </c:pt>
                <c:pt idx="1242">
                  <c:v>1242</c:v>
                </c:pt>
                <c:pt idx="1243">
                  <c:v>1243</c:v>
                </c:pt>
                <c:pt idx="1244">
                  <c:v>1244</c:v>
                </c:pt>
                <c:pt idx="1245">
                  <c:v>1245</c:v>
                </c:pt>
                <c:pt idx="1246">
                  <c:v>1246</c:v>
                </c:pt>
                <c:pt idx="1247">
                  <c:v>1247</c:v>
                </c:pt>
                <c:pt idx="1248">
                  <c:v>1248</c:v>
                </c:pt>
                <c:pt idx="1249">
                  <c:v>1249</c:v>
                </c:pt>
                <c:pt idx="1250">
                  <c:v>1250</c:v>
                </c:pt>
                <c:pt idx="1251">
                  <c:v>1251</c:v>
                </c:pt>
                <c:pt idx="1252">
                  <c:v>1252</c:v>
                </c:pt>
                <c:pt idx="1253">
                  <c:v>1253</c:v>
                </c:pt>
                <c:pt idx="1254">
                  <c:v>1254</c:v>
                </c:pt>
                <c:pt idx="1255">
                  <c:v>1255</c:v>
                </c:pt>
                <c:pt idx="1256">
                  <c:v>1256</c:v>
                </c:pt>
                <c:pt idx="1257">
                  <c:v>1257</c:v>
                </c:pt>
                <c:pt idx="1258">
                  <c:v>1258</c:v>
                </c:pt>
                <c:pt idx="1259">
                  <c:v>1259</c:v>
                </c:pt>
                <c:pt idx="1260">
                  <c:v>1260</c:v>
                </c:pt>
                <c:pt idx="1261">
                  <c:v>1261</c:v>
                </c:pt>
                <c:pt idx="1262">
                  <c:v>1262</c:v>
                </c:pt>
                <c:pt idx="1263">
                  <c:v>1263</c:v>
                </c:pt>
                <c:pt idx="1264">
                  <c:v>1264</c:v>
                </c:pt>
                <c:pt idx="1265">
                  <c:v>1265</c:v>
                </c:pt>
                <c:pt idx="1266">
                  <c:v>1266</c:v>
                </c:pt>
                <c:pt idx="1267">
                  <c:v>1267</c:v>
                </c:pt>
                <c:pt idx="1268">
                  <c:v>1268</c:v>
                </c:pt>
                <c:pt idx="1269">
                  <c:v>1269</c:v>
                </c:pt>
                <c:pt idx="1270">
                  <c:v>1270</c:v>
                </c:pt>
                <c:pt idx="1271">
                  <c:v>1271</c:v>
                </c:pt>
                <c:pt idx="1272">
                  <c:v>1272</c:v>
                </c:pt>
                <c:pt idx="1273">
                  <c:v>1273</c:v>
                </c:pt>
                <c:pt idx="1274">
                  <c:v>1274</c:v>
                </c:pt>
                <c:pt idx="1275">
                  <c:v>1275</c:v>
                </c:pt>
                <c:pt idx="1276">
                  <c:v>1276</c:v>
                </c:pt>
                <c:pt idx="1277">
                  <c:v>1277</c:v>
                </c:pt>
                <c:pt idx="1278">
                  <c:v>1278</c:v>
                </c:pt>
                <c:pt idx="1279">
                  <c:v>1279</c:v>
                </c:pt>
                <c:pt idx="1280">
                  <c:v>1280</c:v>
                </c:pt>
                <c:pt idx="1281">
                  <c:v>1281</c:v>
                </c:pt>
                <c:pt idx="1282">
                  <c:v>1282</c:v>
                </c:pt>
                <c:pt idx="1283">
                  <c:v>1283</c:v>
                </c:pt>
                <c:pt idx="1284">
                  <c:v>1284</c:v>
                </c:pt>
                <c:pt idx="1285">
                  <c:v>1285</c:v>
                </c:pt>
                <c:pt idx="1286">
                  <c:v>1286</c:v>
                </c:pt>
                <c:pt idx="1287">
                  <c:v>1287</c:v>
                </c:pt>
                <c:pt idx="1288">
                  <c:v>1288</c:v>
                </c:pt>
                <c:pt idx="1289">
                  <c:v>1289</c:v>
                </c:pt>
                <c:pt idx="1290">
                  <c:v>1290</c:v>
                </c:pt>
                <c:pt idx="1291">
                  <c:v>1291</c:v>
                </c:pt>
                <c:pt idx="1292">
                  <c:v>1292</c:v>
                </c:pt>
                <c:pt idx="1293">
                  <c:v>1293</c:v>
                </c:pt>
                <c:pt idx="1294">
                  <c:v>1294</c:v>
                </c:pt>
                <c:pt idx="1295">
                  <c:v>1295</c:v>
                </c:pt>
                <c:pt idx="1296">
                  <c:v>1296</c:v>
                </c:pt>
                <c:pt idx="1297">
                  <c:v>1297</c:v>
                </c:pt>
                <c:pt idx="1298">
                  <c:v>1298</c:v>
                </c:pt>
                <c:pt idx="1299">
                  <c:v>1299</c:v>
                </c:pt>
                <c:pt idx="1300">
                  <c:v>1300</c:v>
                </c:pt>
                <c:pt idx="1301">
                  <c:v>1301</c:v>
                </c:pt>
                <c:pt idx="1302">
                  <c:v>1302</c:v>
                </c:pt>
                <c:pt idx="1303">
                  <c:v>1303</c:v>
                </c:pt>
                <c:pt idx="1304">
                  <c:v>1304</c:v>
                </c:pt>
                <c:pt idx="1305">
                  <c:v>1305</c:v>
                </c:pt>
                <c:pt idx="1306">
                  <c:v>1306</c:v>
                </c:pt>
                <c:pt idx="1307">
                  <c:v>1307</c:v>
                </c:pt>
                <c:pt idx="1308">
                  <c:v>1308</c:v>
                </c:pt>
                <c:pt idx="1309">
                  <c:v>1309</c:v>
                </c:pt>
                <c:pt idx="1310">
                  <c:v>1310</c:v>
                </c:pt>
                <c:pt idx="1311">
                  <c:v>1311</c:v>
                </c:pt>
                <c:pt idx="1312">
                  <c:v>1312</c:v>
                </c:pt>
                <c:pt idx="1313">
                  <c:v>1313</c:v>
                </c:pt>
                <c:pt idx="1314">
                  <c:v>1314</c:v>
                </c:pt>
                <c:pt idx="1315">
                  <c:v>1315</c:v>
                </c:pt>
                <c:pt idx="1316">
                  <c:v>1316</c:v>
                </c:pt>
                <c:pt idx="1317">
                  <c:v>1317</c:v>
                </c:pt>
                <c:pt idx="1318">
                  <c:v>1318</c:v>
                </c:pt>
                <c:pt idx="1319">
                  <c:v>1319</c:v>
                </c:pt>
                <c:pt idx="1320">
                  <c:v>1320</c:v>
                </c:pt>
                <c:pt idx="1321">
                  <c:v>1321</c:v>
                </c:pt>
                <c:pt idx="1322">
                  <c:v>1322</c:v>
                </c:pt>
                <c:pt idx="1323">
                  <c:v>1323</c:v>
                </c:pt>
                <c:pt idx="1324">
                  <c:v>1324</c:v>
                </c:pt>
                <c:pt idx="1325">
                  <c:v>1325</c:v>
                </c:pt>
                <c:pt idx="1326">
                  <c:v>1326</c:v>
                </c:pt>
                <c:pt idx="1327">
                  <c:v>1327</c:v>
                </c:pt>
                <c:pt idx="1328">
                  <c:v>1328</c:v>
                </c:pt>
                <c:pt idx="1329">
                  <c:v>1329</c:v>
                </c:pt>
                <c:pt idx="1330">
                  <c:v>1330</c:v>
                </c:pt>
                <c:pt idx="1331">
                  <c:v>1331</c:v>
                </c:pt>
                <c:pt idx="1332">
                  <c:v>1332</c:v>
                </c:pt>
                <c:pt idx="1333">
                  <c:v>1333</c:v>
                </c:pt>
                <c:pt idx="1334">
                  <c:v>1334</c:v>
                </c:pt>
                <c:pt idx="1335">
                  <c:v>1335</c:v>
                </c:pt>
                <c:pt idx="1336">
                  <c:v>1336</c:v>
                </c:pt>
                <c:pt idx="1337">
                  <c:v>1337</c:v>
                </c:pt>
                <c:pt idx="1338">
                  <c:v>1338</c:v>
                </c:pt>
                <c:pt idx="1339">
                  <c:v>1339</c:v>
                </c:pt>
                <c:pt idx="1340">
                  <c:v>1340</c:v>
                </c:pt>
                <c:pt idx="1341">
                  <c:v>1341</c:v>
                </c:pt>
                <c:pt idx="1342">
                  <c:v>1342</c:v>
                </c:pt>
                <c:pt idx="1343">
                  <c:v>1343</c:v>
                </c:pt>
                <c:pt idx="1344">
                  <c:v>1344</c:v>
                </c:pt>
                <c:pt idx="1345">
                  <c:v>1345</c:v>
                </c:pt>
                <c:pt idx="1346">
                  <c:v>1346</c:v>
                </c:pt>
                <c:pt idx="1347">
                  <c:v>1347</c:v>
                </c:pt>
                <c:pt idx="1348">
                  <c:v>1348</c:v>
                </c:pt>
                <c:pt idx="1349">
                  <c:v>1349</c:v>
                </c:pt>
                <c:pt idx="1350">
                  <c:v>1350</c:v>
                </c:pt>
                <c:pt idx="1351">
                  <c:v>1351</c:v>
                </c:pt>
                <c:pt idx="1352">
                  <c:v>1352</c:v>
                </c:pt>
                <c:pt idx="1353">
                  <c:v>1353</c:v>
                </c:pt>
                <c:pt idx="1354">
                  <c:v>1354</c:v>
                </c:pt>
                <c:pt idx="1355">
                  <c:v>1355</c:v>
                </c:pt>
                <c:pt idx="1356">
                  <c:v>1356</c:v>
                </c:pt>
                <c:pt idx="1357">
                  <c:v>1357</c:v>
                </c:pt>
                <c:pt idx="1358">
                  <c:v>1358</c:v>
                </c:pt>
                <c:pt idx="1359">
                  <c:v>1359</c:v>
                </c:pt>
                <c:pt idx="1360">
                  <c:v>1360</c:v>
                </c:pt>
                <c:pt idx="1361">
                  <c:v>1361</c:v>
                </c:pt>
                <c:pt idx="1362">
                  <c:v>1362</c:v>
                </c:pt>
                <c:pt idx="1363">
                  <c:v>1363</c:v>
                </c:pt>
                <c:pt idx="1364">
                  <c:v>1364</c:v>
                </c:pt>
                <c:pt idx="1365">
                  <c:v>1365</c:v>
                </c:pt>
                <c:pt idx="1366">
                  <c:v>1366</c:v>
                </c:pt>
                <c:pt idx="1367">
                  <c:v>1367</c:v>
                </c:pt>
                <c:pt idx="1368">
                  <c:v>1368</c:v>
                </c:pt>
                <c:pt idx="1369">
                  <c:v>1369</c:v>
                </c:pt>
                <c:pt idx="1370">
                  <c:v>1370</c:v>
                </c:pt>
                <c:pt idx="1371">
                  <c:v>1371</c:v>
                </c:pt>
                <c:pt idx="1372">
                  <c:v>1372</c:v>
                </c:pt>
                <c:pt idx="1373">
                  <c:v>1373</c:v>
                </c:pt>
                <c:pt idx="1374">
                  <c:v>1374</c:v>
                </c:pt>
                <c:pt idx="1375">
                  <c:v>1375</c:v>
                </c:pt>
                <c:pt idx="1376">
                  <c:v>1376</c:v>
                </c:pt>
                <c:pt idx="1377">
                  <c:v>1377</c:v>
                </c:pt>
                <c:pt idx="1378">
                  <c:v>1378</c:v>
                </c:pt>
                <c:pt idx="1379">
                  <c:v>1379</c:v>
                </c:pt>
                <c:pt idx="1380">
                  <c:v>1380</c:v>
                </c:pt>
                <c:pt idx="1381">
                  <c:v>1381</c:v>
                </c:pt>
                <c:pt idx="1382">
                  <c:v>1382</c:v>
                </c:pt>
                <c:pt idx="1383">
                  <c:v>1383</c:v>
                </c:pt>
                <c:pt idx="1384">
                  <c:v>1384</c:v>
                </c:pt>
                <c:pt idx="1385">
                  <c:v>1385</c:v>
                </c:pt>
                <c:pt idx="1386">
                  <c:v>1386</c:v>
                </c:pt>
                <c:pt idx="1387">
                  <c:v>1387</c:v>
                </c:pt>
                <c:pt idx="1388">
                  <c:v>1388</c:v>
                </c:pt>
                <c:pt idx="1389">
                  <c:v>1389</c:v>
                </c:pt>
                <c:pt idx="1390">
                  <c:v>1390</c:v>
                </c:pt>
                <c:pt idx="1391">
                  <c:v>1391</c:v>
                </c:pt>
                <c:pt idx="1392">
                  <c:v>1392</c:v>
                </c:pt>
                <c:pt idx="1393">
                  <c:v>1393</c:v>
                </c:pt>
                <c:pt idx="1394">
                  <c:v>1394</c:v>
                </c:pt>
                <c:pt idx="1395">
                  <c:v>1395</c:v>
                </c:pt>
                <c:pt idx="1396">
                  <c:v>1396</c:v>
                </c:pt>
                <c:pt idx="1397">
                  <c:v>1397</c:v>
                </c:pt>
                <c:pt idx="1398">
                  <c:v>1398</c:v>
                </c:pt>
                <c:pt idx="1399">
                  <c:v>1399</c:v>
                </c:pt>
                <c:pt idx="1400">
                  <c:v>1400</c:v>
                </c:pt>
                <c:pt idx="1401">
                  <c:v>1401</c:v>
                </c:pt>
                <c:pt idx="1402">
                  <c:v>1402</c:v>
                </c:pt>
                <c:pt idx="1403">
                  <c:v>1403</c:v>
                </c:pt>
                <c:pt idx="1404">
                  <c:v>1404</c:v>
                </c:pt>
                <c:pt idx="1405">
                  <c:v>1405</c:v>
                </c:pt>
                <c:pt idx="1406">
                  <c:v>1406</c:v>
                </c:pt>
                <c:pt idx="1407">
                  <c:v>1407</c:v>
                </c:pt>
                <c:pt idx="1408">
                  <c:v>1408</c:v>
                </c:pt>
                <c:pt idx="1409">
                  <c:v>1409</c:v>
                </c:pt>
                <c:pt idx="1410">
                  <c:v>1410</c:v>
                </c:pt>
                <c:pt idx="1411">
                  <c:v>1411</c:v>
                </c:pt>
                <c:pt idx="1412">
                  <c:v>1412</c:v>
                </c:pt>
                <c:pt idx="1413">
                  <c:v>1413</c:v>
                </c:pt>
                <c:pt idx="1414">
                  <c:v>1414</c:v>
                </c:pt>
                <c:pt idx="1415">
                  <c:v>1415</c:v>
                </c:pt>
                <c:pt idx="1416">
                  <c:v>1416</c:v>
                </c:pt>
                <c:pt idx="1417">
                  <c:v>1417</c:v>
                </c:pt>
                <c:pt idx="1418">
                  <c:v>1418</c:v>
                </c:pt>
                <c:pt idx="1419">
                  <c:v>1419</c:v>
                </c:pt>
                <c:pt idx="1420">
                  <c:v>1420</c:v>
                </c:pt>
                <c:pt idx="1421">
                  <c:v>1421</c:v>
                </c:pt>
                <c:pt idx="1422">
                  <c:v>1422</c:v>
                </c:pt>
                <c:pt idx="1423">
                  <c:v>1423</c:v>
                </c:pt>
                <c:pt idx="1424">
                  <c:v>1424</c:v>
                </c:pt>
                <c:pt idx="1425">
                  <c:v>1425</c:v>
                </c:pt>
                <c:pt idx="1426">
                  <c:v>1426</c:v>
                </c:pt>
                <c:pt idx="1427">
                  <c:v>1427</c:v>
                </c:pt>
                <c:pt idx="1428">
                  <c:v>1428</c:v>
                </c:pt>
                <c:pt idx="1429">
                  <c:v>1429</c:v>
                </c:pt>
                <c:pt idx="1430">
                  <c:v>1430</c:v>
                </c:pt>
                <c:pt idx="1431">
                  <c:v>1431</c:v>
                </c:pt>
                <c:pt idx="1432">
                  <c:v>1432</c:v>
                </c:pt>
                <c:pt idx="1433">
                  <c:v>1433</c:v>
                </c:pt>
                <c:pt idx="1434">
                  <c:v>1434</c:v>
                </c:pt>
                <c:pt idx="1435">
                  <c:v>1435</c:v>
                </c:pt>
                <c:pt idx="1436">
                  <c:v>1436</c:v>
                </c:pt>
                <c:pt idx="1437">
                  <c:v>1437</c:v>
                </c:pt>
                <c:pt idx="1438">
                  <c:v>1438</c:v>
                </c:pt>
                <c:pt idx="1439">
                  <c:v>1439</c:v>
                </c:pt>
                <c:pt idx="1440">
                  <c:v>1440</c:v>
                </c:pt>
                <c:pt idx="1441">
                  <c:v>1441</c:v>
                </c:pt>
                <c:pt idx="1442">
                  <c:v>1442</c:v>
                </c:pt>
                <c:pt idx="1443">
                  <c:v>1443</c:v>
                </c:pt>
                <c:pt idx="1444">
                  <c:v>1444</c:v>
                </c:pt>
                <c:pt idx="1445">
                  <c:v>1445</c:v>
                </c:pt>
                <c:pt idx="1446">
                  <c:v>1446</c:v>
                </c:pt>
                <c:pt idx="1447">
                  <c:v>1447</c:v>
                </c:pt>
                <c:pt idx="1448">
                  <c:v>1448</c:v>
                </c:pt>
                <c:pt idx="1449">
                  <c:v>1449</c:v>
                </c:pt>
                <c:pt idx="1450">
                  <c:v>1450</c:v>
                </c:pt>
                <c:pt idx="1451">
                  <c:v>1451</c:v>
                </c:pt>
                <c:pt idx="1452">
                  <c:v>1452</c:v>
                </c:pt>
                <c:pt idx="1453">
                  <c:v>1453</c:v>
                </c:pt>
                <c:pt idx="1454">
                  <c:v>1454</c:v>
                </c:pt>
                <c:pt idx="1455">
                  <c:v>1455</c:v>
                </c:pt>
                <c:pt idx="1456">
                  <c:v>1456</c:v>
                </c:pt>
                <c:pt idx="1457">
                  <c:v>1457</c:v>
                </c:pt>
                <c:pt idx="1458">
                  <c:v>1458</c:v>
                </c:pt>
                <c:pt idx="1459">
                  <c:v>1459</c:v>
                </c:pt>
                <c:pt idx="1460">
                  <c:v>1460</c:v>
                </c:pt>
                <c:pt idx="1461">
                  <c:v>1461</c:v>
                </c:pt>
                <c:pt idx="1462">
                  <c:v>1462</c:v>
                </c:pt>
                <c:pt idx="1463">
                  <c:v>1463</c:v>
                </c:pt>
                <c:pt idx="1464">
                  <c:v>1464</c:v>
                </c:pt>
                <c:pt idx="1465">
                  <c:v>1465</c:v>
                </c:pt>
                <c:pt idx="1466">
                  <c:v>1466</c:v>
                </c:pt>
                <c:pt idx="1467">
                  <c:v>1467</c:v>
                </c:pt>
                <c:pt idx="1468">
                  <c:v>1468</c:v>
                </c:pt>
                <c:pt idx="1469">
                  <c:v>1469</c:v>
                </c:pt>
                <c:pt idx="1470">
                  <c:v>1470</c:v>
                </c:pt>
                <c:pt idx="1471">
                  <c:v>1471</c:v>
                </c:pt>
                <c:pt idx="1472">
                  <c:v>1472</c:v>
                </c:pt>
                <c:pt idx="1473">
                  <c:v>1473</c:v>
                </c:pt>
                <c:pt idx="1474">
                  <c:v>1474</c:v>
                </c:pt>
                <c:pt idx="1475">
                  <c:v>1475</c:v>
                </c:pt>
                <c:pt idx="1476">
                  <c:v>1476</c:v>
                </c:pt>
                <c:pt idx="1477">
                  <c:v>1477</c:v>
                </c:pt>
                <c:pt idx="1478">
                  <c:v>1478</c:v>
                </c:pt>
                <c:pt idx="1479">
                  <c:v>1479</c:v>
                </c:pt>
                <c:pt idx="1480">
                  <c:v>1480</c:v>
                </c:pt>
                <c:pt idx="1481">
                  <c:v>1481</c:v>
                </c:pt>
                <c:pt idx="1482">
                  <c:v>1482</c:v>
                </c:pt>
                <c:pt idx="1483">
                  <c:v>1483</c:v>
                </c:pt>
                <c:pt idx="1484">
                  <c:v>1484</c:v>
                </c:pt>
                <c:pt idx="1485">
                  <c:v>1485</c:v>
                </c:pt>
                <c:pt idx="1486">
                  <c:v>1486</c:v>
                </c:pt>
                <c:pt idx="1487">
                  <c:v>1487</c:v>
                </c:pt>
                <c:pt idx="1488">
                  <c:v>1488</c:v>
                </c:pt>
                <c:pt idx="1489">
                  <c:v>1489</c:v>
                </c:pt>
                <c:pt idx="1490">
                  <c:v>1490</c:v>
                </c:pt>
                <c:pt idx="1491">
                  <c:v>1491</c:v>
                </c:pt>
                <c:pt idx="1492">
                  <c:v>1492</c:v>
                </c:pt>
                <c:pt idx="1493">
                  <c:v>1493</c:v>
                </c:pt>
                <c:pt idx="1494">
                  <c:v>1494</c:v>
                </c:pt>
                <c:pt idx="1495">
                  <c:v>1495</c:v>
                </c:pt>
                <c:pt idx="1496">
                  <c:v>1496</c:v>
                </c:pt>
                <c:pt idx="1497">
                  <c:v>1497</c:v>
                </c:pt>
                <c:pt idx="1498">
                  <c:v>1498</c:v>
                </c:pt>
                <c:pt idx="1499">
                  <c:v>1499</c:v>
                </c:pt>
                <c:pt idx="1500">
                  <c:v>1500</c:v>
                </c:pt>
                <c:pt idx="1501">
                  <c:v>1501</c:v>
                </c:pt>
                <c:pt idx="1502">
                  <c:v>1502</c:v>
                </c:pt>
                <c:pt idx="1503">
                  <c:v>1503</c:v>
                </c:pt>
                <c:pt idx="1504">
                  <c:v>1504</c:v>
                </c:pt>
                <c:pt idx="1505">
                  <c:v>1505</c:v>
                </c:pt>
                <c:pt idx="1506">
                  <c:v>1506</c:v>
                </c:pt>
                <c:pt idx="1507">
                  <c:v>1507</c:v>
                </c:pt>
                <c:pt idx="1508">
                  <c:v>1508</c:v>
                </c:pt>
                <c:pt idx="1509">
                  <c:v>1509</c:v>
                </c:pt>
                <c:pt idx="1510">
                  <c:v>1510</c:v>
                </c:pt>
                <c:pt idx="1511">
                  <c:v>1511</c:v>
                </c:pt>
                <c:pt idx="1512">
                  <c:v>1512</c:v>
                </c:pt>
                <c:pt idx="1513">
                  <c:v>1513</c:v>
                </c:pt>
                <c:pt idx="1514">
                  <c:v>1514</c:v>
                </c:pt>
                <c:pt idx="1515">
                  <c:v>1515</c:v>
                </c:pt>
                <c:pt idx="1516">
                  <c:v>1516</c:v>
                </c:pt>
                <c:pt idx="1517">
                  <c:v>1517</c:v>
                </c:pt>
                <c:pt idx="1518">
                  <c:v>1518</c:v>
                </c:pt>
                <c:pt idx="1519">
                  <c:v>1519</c:v>
                </c:pt>
                <c:pt idx="1520">
                  <c:v>1520</c:v>
                </c:pt>
                <c:pt idx="1521">
                  <c:v>1521</c:v>
                </c:pt>
                <c:pt idx="1522">
                  <c:v>1522</c:v>
                </c:pt>
                <c:pt idx="1523">
                  <c:v>1523</c:v>
                </c:pt>
                <c:pt idx="1524">
                  <c:v>1524</c:v>
                </c:pt>
                <c:pt idx="1525">
                  <c:v>1525</c:v>
                </c:pt>
                <c:pt idx="1526">
                  <c:v>1526</c:v>
                </c:pt>
                <c:pt idx="1527">
                  <c:v>1527</c:v>
                </c:pt>
                <c:pt idx="1528">
                  <c:v>1528</c:v>
                </c:pt>
                <c:pt idx="1529">
                  <c:v>1529</c:v>
                </c:pt>
                <c:pt idx="1530">
                  <c:v>1530</c:v>
                </c:pt>
                <c:pt idx="1531">
                  <c:v>1531</c:v>
                </c:pt>
                <c:pt idx="1532">
                  <c:v>1532</c:v>
                </c:pt>
                <c:pt idx="1533">
                  <c:v>1533</c:v>
                </c:pt>
                <c:pt idx="1534">
                  <c:v>1534</c:v>
                </c:pt>
                <c:pt idx="1535">
                  <c:v>1535</c:v>
                </c:pt>
                <c:pt idx="1536">
                  <c:v>1536</c:v>
                </c:pt>
                <c:pt idx="1537">
                  <c:v>1537</c:v>
                </c:pt>
                <c:pt idx="1538">
                  <c:v>1538</c:v>
                </c:pt>
                <c:pt idx="1539">
                  <c:v>1539</c:v>
                </c:pt>
                <c:pt idx="1540">
                  <c:v>1540</c:v>
                </c:pt>
                <c:pt idx="1541">
                  <c:v>1541</c:v>
                </c:pt>
                <c:pt idx="1542">
                  <c:v>1542</c:v>
                </c:pt>
                <c:pt idx="1543">
                  <c:v>1543</c:v>
                </c:pt>
                <c:pt idx="1544">
                  <c:v>1544</c:v>
                </c:pt>
                <c:pt idx="1545">
                  <c:v>1545</c:v>
                </c:pt>
                <c:pt idx="1546">
                  <c:v>1546</c:v>
                </c:pt>
                <c:pt idx="1547">
                  <c:v>1547</c:v>
                </c:pt>
                <c:pt idx="1548">
                  <c:v>1548</c:v>
                </c:pt>
                <c:pt idx="1549">
                  <c:v>1549</c:v>
                </c:pt>
                <c:pt idx="1550">
                  <c:v>1550</c:v>
                </c:pt>
                <c:pt idx="1551">
                  <c:v>1551</c:v>
                </c:pt>
                <c:pt idx="1552">
                  <c:v>1552</c:v>
                </c:pt>
                <c:pt idx="1553">
                  <c:v>1553</c:v>
                </c:pt>
                <c:pt idx="1554">
                  <c:v>1554</c:v>
                </c:pt>
                <c:pt idx="1555">
                  <c:v>1555</c:v>
                </c:pt>
                <c:pt idx="1556">
                  <c:v>1556</c:v>
                </c:pt>
                <c:pt idx="1557">
                  <c:v>1557</c:v>
                </c:pt>
                <c:pt idx="1558">
                  <c:v>1558</c:v>
                </c:pt>
                <c:pt idx="1559">
                  <c:v>1559</c:v>
                </c:pt>
                <c:pt idx="1560">
                  <c:v>1560</c:v>
                </c:pt>
              </c:numCache>
            </c:numRef>
          </c:xVal>
          <c:yVal>
            <c:numRef>
              <c:f>'[Concrete Data Consolidated.xlsx]Sheet1'!$G$10:$G$680</c:f>
              <c:numCache>
                <c:formatCode>0.00</c:formatCode>
                <c:ptCount val="671"/>
                <c:pt idx="0">
                  <c:v>7.8490955752944078</c:v>
                </c:pt>
                <c:pt idx="1">
                  <c:v>7.9360317604637984</c:v>
                </c:pt>
                <c:pt idx="2">
                  <c:v>7.9608706705122012</c:v>
                </c:pt>
                <c:pt idx="3">
                  <c:v>7.9732901255363995</c:v>
                </c:pt>
                <c:pt idx="4">
                  <c:v>8.0322825369013451</c:v>
                </c:pt>
                <c:pt idx="5">
                  <c:v>8.1036944032905041</c:v>
                </c:pt>
                <c:pt idx="6">
                  <c:v>8.1036944032904934</c:v>
                </c:pt>
                <c:pt idx="7">
                  <c:v>8.1161138583147032</c:v>
                </c:pt>
                <c:pt idx="8">
                  <c:v>8.1875257247038515</c:v>
                </c:pt>
                <c:pt idx="9">
                  <c:v>8.234098681044598</c:v>
                </c:pt>
                <c:pt idx="10">
                  <c:v>8.271357046117199</c:v>
                </c:pt>
                <c:pt idx="11">
                  <c:v>8.3582932312865967</c:v>
                </c:pt>
                <c:pt idx="12">
                  <c:v>8.383132141335004</c:v>
                </c:pt>
                <c:pt idx="13">
                  <c:v>8.5011169640648987</c:v>
                </c:pt>
                <c:pt idx="14">
                  <c:v>8.6346261055750464</c:v>
                </c:pt>
                <c:pt idx="15">
                  <c:v>8.7805547021094039</c:v>
                </c:pt>
                <c:pt idx="16">
                  <c:v>8.9885805737647555</c:v>
                </c:pt>
                <c:pt idx="17">
                  <c:v>9.1966064454201</c:v>
                </c:pt>
                <c:pt idx="18">
                  <c:v>9.612658188730796</c:v>
                </c:pt>
                <c:pt idx="19">
                  <c:v>9.7958451503377546</c:v>
                </c:pt>
                <c:pt idx="20">
                  <c:v>9.9666126569205034</c:v>
                </c:pt>
                <c:pt idx="21">
                  <c:v>10.050443978333851</c:v>
                </c:pt>
                <c:pt idx="22">
                  <c:v>10.149799618527451</c:v>
                </c:pt>
                <c:pt idx="23">
                  <c:v>10.211896893648451</c:v>
                </c:pt>
                <c:pt idx="24">
                  <c:v>10.249155258721057</c:v>
                </c:pt>
                <c:pt idx="25">
                  <c:v>10.246050394964998</c:v>
                </c:pt>
                <c:pt idx="26">
                  <c:v>10.258469849989202</c:v>
                </c:pt>
                <c:pt idx="27">
                  <c:v>10.273994168769448</c:v>
                </c:pt>
                <c:pt idx="28">
                  <c:v>10.249155258721052</c:v>
                </c:pt>
                <c:pt idx="29">
                  <c:v>10.202582302380305</c:v>
                </c:pt>
                <c:pt idx="30">
                  <c:v>10.128065572235103</c:v>
                </c:pt>
                <c:pt idx="31">
                  <c:v>10.143589891015349</c:v>
                </c:pt>
                <c:pt idx="32">
                  <c:v>10.106331525942748</c:v>
                </c:pt>
                <c:pt idx="33">
                  <c:v>10.059758569602002</c:v>
                </c:pt>
                <c:pt idx="34">
                  <c:v>10.006975885749153</c:v>
                </c:pt>
                <c:pt idx="35">
                  <c:v>9.9976612944809968</c:v>
                </c:pt>
                <c:pt idx="36">
                  <c:v>9.938668883116053</c:v>
                </c:pt>
                <c:pt idx="37">
                  <c:v>9.9231445643358001</c:v>
                </c:pt>
                <c:pt idx="38">
                  <c:v>9.8641521529708545</c:v>
                </c:pt>
                <c:pt idx="39">
                  <c:v>9.8299986516542965</c:v>
                </c:pt>
                <c:pt idx="40">
                  <c:v>9.8051597416059</c:v>
                </c:pt>
                <c:pt idx="41">
                  <c:v>9.7679013765333043</c:v>
                </c:pt>
                <c:pt idx="42">
                  <c:v>9.7554819215090998</c:v>
                </c:pt>
                <c:pt idx="43">
                  <c:v>9.7461673302409491</c:v>
                </c:pt>
                <c:pt idx="44">
                  <c:v>9.7058041014123049</c:v>
                </c:pt>
                <c:pt idx="45">
                  <c:v>9.6592311450715531</c:v>
                </c:pt>
                <c:pt idx="46">
                  <c:v>9.6343922350231566</c:v>
                </c:pt>
                <c:pt idx="47">
                  <c:v>9.6623360088276069</c:v>
                </c:pt>
                <c:pt idx="48">
                  <c:v>9.6343922350231495</c:v>
                </c:pt>
                <c:pt idx="49">
                  <c:v>9.6499165538034024</c:v>
                </c:pt>
                <c:pt idx="50">
                  <c:v>9.5878192786823977</c:v>
                </c:pt>
                <c:pt idx="51">
                  <c:v>9.6002387337066022</c:v>
                </c:pt>
                <c:pt idx="52">
                  <c:v>9.6002387337066022</c:v>
                </c:pt>
                <c:pt idx="53">
                  <c:v>9.6219727799989521</c:v>
                </c:pt>
                <c:pt idx="54">
                  <c:v>9.6219727799989467</c:v>
                </c:pt>
                <c:pt idx="55">
                  <c:v>9.6002387337066022</c:v>
                </c:pt>
                <c:pt idx="56">
                  <c:v>9.612658188730796</c:v>
                </c:pt>
                <c:pt idx="57">
                  <c:v>9.5878192786823977</c:v>
                </c:pt>
                <c:pt idx="58">
                  <c:v>9.6250776437550059</c:v>
                </c:pt>
                <c:pt idx="59">
                  <c:v>9.6219727799989521</c:v>
                </c:pt>
                <c:pt idx="60">
                  <c:v>9.6468116900473539</c:v>
                </c:pt>
                <c:pt idx="61">
                  <c:v>9.6468116900473539</c:v>
                </c:pt>
                <c:pt idx="62">
                  <c:v>9.671650600095747</c:v>
                </c:pt>
                <c:pt idx="63">
                  <c:v>9.6343922350231441</c:v>
                </c:pt>
                <c:pt idx="64">
                  <c:v>9.7213284201925454</c:v>
                </c:pt>
                <c:pt idx="65">
                  <c:v>9.6685457363397038</c:v>
                </c:pt>
                <c:pt idx="66">
                  <c:v>9.6964895101441542</c:v>
                </c:pt>
                <c:pt idx="67">
                  <c:v>9.708908965168348</c:v>
                </c:pt>
                <c:pt idx="68">
                  <c:v>9.7306430114607014</c:v>
                </c:pt>
                <c:pt idx="69">
                  <c:v>9.7554819215091051</c:v>
                </c:pt>
                <c:pt idx="70">
                  <c:v>9.7679013765332972</c:v>
                </c:pt>
                <c:pt idx="71">
                  <c:v>9.780320831557507</c:v>
                </c:pt>
                <c:pt idx="72">
                  <c:v>9.8268937878982534</c:v>
                </c:pt>
                <c:pt idx="73">
                  <c:v>9.8517326979466517</c:v>
                </c:pt>
                <c:pt idx="74">
                  <c:v>9.8393132429224579</c:v>
                </c:pt>
                <c:pt idx="75">
                  <c:v>9.7927402865816955</c:v>
                </c:pt>
                <c:pt idx="76">
                  <c:v>9.9107251093116062</c:v>
                </c:pt>
                <c:pt idx="77">
                  <c:v>9.8734667442390052</c:v>
                </c:pt>
                <c:pt idx="78">
                  <c:v>9.8517326979466517</c:v>
                </c:pt>
                <c:pt idx="79">
                  <c:v>9.9479834743841966</c:v>
                </c:pt>
                <c:pt idx="80">
                  <c:v>9.9355640193599992</c:v>
                </c:pt>
                <c:pt idx="81">
                  <c:v>10.019395340773357</c:v>
                </c:pt>
                <c:pt idx="82">
                  <c:v>9.9976612944810022</c:v>
                </c:pt>
                <c:pt idx="83">
                  <c:v>10.056653705845948</c:v>
                </c:pt>
                <c:pt idx="84">
                  <c:v>10.081492615894344</c:v>
                </c:pt>
                <c:pt idx="85">
                  <c:v>10.093912070918549</c:v>
                </c:pt>
                <c:pt idx="86">
                  <c:v>10.081492615894357</c:v>
                </c:pt>
                <c:pt idx="87">
                  <c:v>10.115646117210899</c:v>
                </c:pt>
                <c:pt idx="88">
                  <c:v>10.118750980966952</c:v>
                </c:pt>
                <c:pt idx="89">
                  <c:v>10.128065572235103</c:v>
                </c:pt>
                <c:pt idx="90">
                  <c:v>10.177743392331902</c:v>
                </c:pt>
                <c:pt idx="91">
                  <c:v>10.2025823023803</c:v>
                </c:pt>
                <c:pt idx="92">
                  <c:v>10.239840667452901</c:v>
                </c:pt>
                <c:pt idx="93">
                  <c:v>10.249155258721052</c:v>
                </c:pt>
                <c:pt idx="94">
                  <c:v>10.249155258721052</c:v>
                </c:pt>
                <c:pt idx="95">
                  <c:v>10.286413623793653</c:v>
                </c:pt>
                <c:pt idx="96">
                  <c:v>10.273994168769448</c:v>
                </c:pt>
                <c:pt idx="97">
                  <c:v>10.320567125110205</c:v>
                </c:pt>
                <c:pt idx="98">
                  <c:v>10.336091443890448</c:v>
                </c:pt>
                <c:pt idx="99">
                  <c:v>10.407503310279608</c:v>
                </c:pt>
                <c:pt idx="100">
                  <c:v>10.432342220328005</c:v>
                </c:pt>
                <c:pt idx="101">
                  <c:v>10.478915176668751</c:v>
                </c:pt>
                <c:pt idx="102">
                  <c:v>10.494439495449004</c:v>
                </c:pt>
                <c:pt idx="103">
                  <c:v>10.516173541741352</c:v>
                </c:pt>
                <c:pt idx="104">
                  <c:v>10.541012451789749</c:v>
                </c:pt>
                <c:pt idx="105">
                  <c:v>10.603109726910754</c:v>
                </c:pt>
                <c:pt idx="106">
                  <c:v>10.624843773203098</c:v>
                </c:pt>
                <c:pt idx="107">
                  <c:v>10.674521593299904</c:v>
                </c:pt>
                <c:pt idx="108">
                  <c:v>10.733514004664848</c:v>
                </c:pt>
                <c:pt idx="109">
                  <c:v>10.808030734810044</c:v>
                </c:pt>
                <c:pt idx="110">
                  <c:v>10.882547464955248</c:v>
                </c:pt>
                <c:pt idx="111">
                  <c:v>10.916700966271806</c:v>
                </c:pt>
                <c:pt idx="112">
                  <c:v>10.9787982413928</c:v>
                </c:pt>
                <c:pt idx="113">
                  <c:v>11.065734426562196</c:v>
                </c:pt>
                <c:pt idx="114">
                  <c:v>11.124726837927152</c:v>
                </c:pt>
                <c:pt idx="115">
                  <c:v>11.220977614364697</c:v>
                </c:pt>
                <c:pt idx="116">
                  <c:v>11.248921388169149</c:v>
                </c:pt>
                <c:pt idx="117">
                  <c:v>11.382430529679302</c:v>
                </c:pt>
                <c:pt idx="118">
                  <c:v>11.441422941044253</c:v>
                </c:pt>
                <c:pt idx="119">
                  <c:v>11.500415352409203</c:v>
                </c:pt>
                <c:pt idx="120">
                  <c:v>11.578036946310455</c:v>
                </c:pt>
                <c:pt idx="121">
                  <c:v>11.708441224064554</c:v>
                </c:pt>
                <c:pt idx="122">
                  <c:v>11.782957954209751</c:v>
                </c:pt>
                <c:pt idx="123">
                  <c:v>11.891628185671502</c:v>
                </c:pt>
                <c:pt idx="124">
                  <c:v>11.990983825865095</c:v>
                </c:pt>
                <c:pt idx="125">
                  <c:v>12.133807558643399</c:v>
                </c:pt>
                <c:pt idx="126">
                  <c:v>12.441189070492351</c:v>
                </c:pt>
                <c:pt idx="127">
                  <c:v>12.587117667026696</c:v>
                </c:pt>
                <c:pt idx="128">
                  <c:v>12.695787898488447</c:v>
                </c:pt>
                <c:pt idx="129">
                  <c:v>12.878974860095406</c:v>
                </c:pt>
                <c:pt idx="130">
                  <c:v>13.071476412970499</c:v>
                </c:pt>
                <c:pt idx="131">
                  <c:v>13.220509873260898</c:v>
                </c:pt>
                <c:pt idx="132">
                  <c:v>13.378857924819455</c:v>
                </c:pt>
                <c:pt idx="133">
                  <c:v>13.562044886426403</c:v>
                </c:pt>
                <c:pt idx="134">
                  <c:v>13.757651303057555</c:v>
                </c:pt>
                <c:pt idx="135">
                  <c:v>14.061927951150452</c:v>
                </c:pt>
                <c:pt idx="136">
                  <c:v>14.220276002709006</c:v>
                </c:pt>
                <c:pt idx="137">
                  <c:v>14.400358100559906</c:v>
                </c:pt>
                <c:pt idx="138">
                  <c:v>14.595964517191053</c:v>
                </c:pt>
                <c:pt idx="139">
                  <c:v>14.744997977481454</c:v>
                </c:pt>
                <c:pt idx="140">
                  <c:v>14.878507118991607</c:v>
                </c:pt>
                <c:pt idx="141">
                  <c:v>15.036855170550151</c:v>
                </c:pt>
                <c:pt idx="142">
                  <c:v>15.21693726840105</c:v>
                </c:pt>
                <c:pt idx="143">
                  <c:v>15.353551273667252</c:v>
                </c:pt>
                <c:pt idx="144">
                  <c:v>15.744764106929551</c:v>
                </c:pt>
                <c:pt idx="145">
                  <c:v>15.937265659804648</c:v>
                </c:pt>
                <c:pt idx="146">
                  <c:v>16.111138030143447</c:v>
                </c:pt>
                <c:pt idx="147">
                  <c:v>16.353317403115344</c:v>
                </c:pt>
                <c:pt idx="148">
                  <c:v>16.536504364722298</c:v>
                </c:pt>
                <c:pt idx="149">
                  <c:v>16.7538448276458</c:v>
                </c:pt>
                <c:pt idx="150">
                  <c:v>16.974290154325352</c:v>
                </c:pt>
                <c:pt idx="151">
                  <c:v>17.182316025980697</c:v>
                </c:pt>
                <c:pt idx="152">
                  <c:v>17.328244622515054</c:v>
                </c:pt>
                <c:pt idx="153">
                  <c:v>17.657360180656351</c:v>
                </c:pt>
                <c:pt idx="154">
                  <c:v>17.83744227850725</c:v>
                </c:pt>
                <c:pt idx="155">
                  <c:v>17.986475738797655</c:v>
                </c:pt>
                <c:pt idx="156">
                  <c:v>18.119984880307804</c:v>
                </c:pt>
                <c:pt idx="157">
                  <c:v>18.362164253279705</c:v>
                </c:pt>
                <c:pt idx="158">
                  <c:v>18.427366392156749</c:v>
                </c:pt>
                <c:pt idx="159">
                  <c:v>18.511197713570105</c:v>
                </c:pt>
                <c:pt idx="160">
                  <c:v>18.570190124935053</c:v>
                </c:pt>
                <c:pt idx="161">
                  <c:v>18.657126310104459</c:v>
                </c:pt>
                <c:pt idx="162">
                  <c:v>18.865152181759804</c:v>
                </c:pt>
                <c:pt idx="163">
                  <c:v>18.94898350317315</c:v>
                </c:pt>
                <c:pt idx="164">
                  <c:v>18.998661323269957</c:v>
                </c:pt>
                <c:pt idx="165">
                  <c:v>19.119751009755902</c:v>
                </c:pt>
                <c:pt idx="166">
                  <c:v>19.160114238584555</c:v>
                </c:pt>
                <c:pt idx="167">
                  <c:v>19.194267739901097</c:v>
                </c:pt>
                <c:pt idx="168">
                  <c:v>19.256365015022102</c:v>
                </c:pt>
                <c:pt idx="169">
                  <c:v>19.2812039250705</c:v>
                </c:pt>
                <c:pt idx="170">
                  <c:v>19.290518516338654</c:v>
                </c:pt>
                <c:pt idx="171">
                  <c:v>19.352615791459648</c:v>
                </c:pt>
                <c:pt idx="172">
                  <c:v>19.318462290143099</c:v>
                </c:pt>
                <c:pt idx="173">
                  <c:v>19.355720655215702</c:v>
                </c:pt>
                <c:pt idx="174">
                  <c:v>19.352615791459655</c:v>
                </c:pt>
                <c:pt idx="175">
                  <c:v>19.3308817451673</c:v>
                </c:pt>
                <c:pt idx="176">
                  <c:v>19.306042835118909</c:v>
                </c:pt>
                <c:pt idx="177">
                  <c:v>19.293623380094704</c:v>
                </c:pt>
                <c:pt idx="178">
                  <c:v>19.256365015022102</c:v>
                </c:pt>
                <c:pt idx="179">
                  <c:v>19.234630968729753</c:v>
                </c:pt>
                <c:pt idx="180">
                  <c:v>19.197372603657158</c:v>
                </c:pt>
                <c:pt idx="181">
                  <c:v>19.184953148632953</c:v>
                </c:pt>
                <c:pt idx="182">
                  <c:v>19.125960737267995</c:v>
                </c:pt>
                <c:pt idx="183">
                  <c:v>19.076282917171209</c:v>
                </c:pt>
                <c:pt idx="184">
                  <c:v>19.066968325903058</c:v>
                </c:pt>
                <c:pt idx="185">
                  <c:v>19.029709960830456</c:v>
                </c:pt>
                <c:pt idx="186">
                  <c:v>18.995556459513896</c:v>
                </c:pt>
                <c:pt idx="187">
                  <c:v>18.983137004489699</c:v>
                </c:pt>
                <c:pt idx="188">
                  <c:v>18.983137004489699</c:v>
                </c:pt>
                <c:pt idx="189">
                  <c:v>19.045234279610703</c:v>
                </c:pt>
                <c:pt idx="190">
                  <c:v>19.079387780927252</c:v>
                </c:pt>
                <c:pt idx="191">
                  <c:v>19.178743421120849</c:v>
                </c:pt>
                <c:pt idx="192">
                  <c:v>19.228421241217649</c:v>
                </c:pt>
                <c:pt idx="193">
                  <c:v>19.302937971362855</c:v>
                </c:pt>
                <c:pt idx="194">
                  <c:v>19.374349837751996</c:v>
                </c:pt>
                <c:pt idx="195">
                  <c:v>19.448866567897205</c:v>
                </c:pt>
                <c:pt idx="196">
                  <c:v>19.486124932969801</c:v>
                </c:pt>
                <c:pt idx="197">
                  <c:v>19.585480573163402</c:v>
                </c:pt>
                <c:pt idx="198">
                  <c:v>19.672416758332798</c:v>
                </c:pt>
                <c:pt idx="199">
                  <c:v>19.768667534770355</c:v>
                </c:pt>
                <c:pt idx="200">
                  <c:v>19.7966113085748</c:v>
                </c:pt>
                <c:pt idx="201">
                  <c:v>19.809030763598997</c:v>
                </c:pt>
                <c:pt idx="202">
                  <c:v>19.858708583695798</c:v>
                </c:pt>
                <c:pt idx="203">
                  <c:v>19.920805858816802</c:v>
                </c:pt>
                <c:pt idx="204">
                  <c:v>19.920805858816799</c:v>
                </c:pt>
                <c:pt idx="205">
                  <c:v>19.933225313841003</c:v>
                </c:pt>
                <c:pt idx="206">
                  <c:v>19.958064223889398</c:v>
                </c:pt>
                <c:pt idx="207">
                  <c:v>20.004637180230155</c:v>
                </c:pt>
                <c:pt idx="208">
                  <c:v>20.010846907742248</c:v>
                </c:pt>
                <c:pt idx="209">
                  <c:v>20.057419864082998</c:v>
                </c:pt>
                <c:pt idx="210">
                  <c:v>20.107097684179806</c:v>
                </c:pt>
                <c:pt idx="211">
                  <c:v>20.178509550568954</c:v>
                </c:pt>
                <c:pt idx="212">
                  <c:v>20.277865190762558</c:v>
                </c:pt>
                <c:pt idx="213">
                  <c:v>20.389640285980349</c:v>
                </c:pt>
                <c:pt idx="214">
                  <c:v>20.523149427490505</c:v>
                </c:pt>
                <c:pt idx="215">
                  <c:v>20.647343977732497</c:v>
                </c:pt>
                <c:pt idx="216">
                  <c:v>20.889523350704401</c:v>
                </c:pt>
                <c:pt idx="217">
                  <c:v>21.038556810994795</c:v>
                </c:pt>
                <c:pt idx="218">
                  <c:v>21.156541633724704</c:v>
                </c:pt>
                <c:pt idx="219">
                  <c:v>21.243477818894103</c:v>
                </c:pt>
                <c:pt idx="220">
                  <c:v>21.392511279184497</c:v>
                </c:pt>
                <c:pt idx="221">
                  <c:v>21.547754466987005</c:v>
                </c:pt>
                <c:pt idx="222">
                  <c:v>21.659529562204799</c:v>
                </c:pt>
                <c:pt idx="223">
                  <c:v>21.796143567471006</c:v>
                </c:pt>
                <c:pt idx="224">
                  <c:v>21.929652708981148</c:v>
                </c:pt>
                <c:pt idx="225">
                  <c:v>22.171832081953053</c:v>
                </c:pt>
                <c:pt idx="226">
                  <c:v>22.296026632195051</c:v>
                </c:pt>
                <c:pt idx="227">
                  <c:v>22.463689275021757</c:v>
                </c:pt>
                <c:pt idx="228">
                  <c:v>22.625142190336355</c:v>
                </c:pt>
                <c:pt idx="229">
                  <c:v>22.758651331846501</c:v>
                </c:pt>
                <c:pt idx="230">
                  <c:v>22.941838293453454</c:v>
                </c:pt>
                <c:pt idx="231">
                  <c:v>23.062927979939399</c:v>
                </c:pt>
                <c:pt idx="232">
                  <c:v>23.199541985205602</c:v>
                </c:pt>
                <c:pt idx="233">
                  <c:v>23.320631671691554</c:v>
                </c:pt>
                <c:pt idx="234">
                  <c:v>23.503818633298497</c:v>
                </c:pt>
                <c:pt idx="235">
                  <c:v>23.562811044663448</c:v>
                </c:pt>
                <c:pt idx="236">
                  <c:v>23.624908319784453</c:v>
                </c:pt>
                <c:pt idx="237">
                  <c:v>23.696320186173608</c:v>
                </c:pt>
                <c:pt idx="238">
                  <c:v>23.7708369163188</c:v>
                </c:pt>
                <c:pt idx="239">
                  <c:v>23.808095281391406</c:v>
                </c:pt>
                <c:pt idx="240">
                  <c:v>23.86708769275635</c:v>
                </c:pt>
                <c:pt idx="241">
                  <c:v>23.891926602804759</c:v>
                </c:pt>
                <c:pt idx="242">
                  <c:v>23.96644333294995</c:v>
                </c:pt>
                <c:pt idx="243">
                  <c:v>24.14652543080085</c:v>
                </c:pt>
                <c:pt idx="244">
                  <c:v>24.233461615970253</c:v>
                </c:pt>
                <c:pt idx="245">
                  <c:v>24.283139436067046</c:v>
                </c:pt>
                <c:pt idx="246">
                  <c:v>24.354551302456201</c:v>
                </c:pt>
                <c:pt idx="247">
                  <c:v>24.394914531284854</c:v>
                </c:pt>
                <c:pt idx="248">
                  <c:v>24.453906942649802</c:v>
                </c:pt>
                <c:pt idx="249">
                  <c:v>24.537738264063147</c:v>
                </c:pt>
                <c:pt idx="250">
                  <c:v>24.562577174111556</c:v>
                </c:pt>
                <c:pt idx="251">
                  <c:v>24.578101492891804</c:v>
                </c:pt>
                <c:pt idx="252">
                  <c:v>24.699191179377753</c:v>
                </c:pt>
                <c:pt idx="253">
                  <c:v>24.733344680694305</c:v>
                </c:pt>
                <c:pt idx="254">
                  <c:v>24.842014912156049</c:v>
                </c:pt>
                <c:pt idx="255">
                  <c:v>24.866853822204455</c:v>
                </c:pt>
                <c:pt idx="256">
                  <c:v>24.932055961081506</c:v>
                </c:pt>
                <c:pt idx="257">
                  <c:v>24.932055961081499</c:v>
                </c:pt>
                <c:pt idx="258">
                  <c:v>25.053145647567451</c:v>
                </c:pt>
                <c:pt idx="259">
                  <c:v>25.050040783811408</c:v>
                </c:pt>
                <c:pt idx="260">
                  <c:v>25.077984557615856</c:v>
                </c:pt>
                <c:pt idx="261">
                  <c:v>25.136976968980804</c:v>
                </c:pt>
                <c:pt idx="262">
                  <c:v>25.14008183273685</c:v>
                </c:pt>
                <c:pt idx="263">
                  <c:v>25.164920742785252</c:v>
                </c:pt>
                <c:pt idx="264">
                  <c:v>25.177340197809453</c:v>
                </c:pt>
                <c:pt idx="265">
                  <c:v>25.199074244101794</c:v>
                </c:pt>
                <c:pt idx="266">
                  <c:v>25.164920742785259</c:v>
                </c:pt>
                <c:pt idx="267">
                  <c:v>25.189759652833651</c:v>
                </c:pt>
                <c:pt idx="268">
                  <c:v>25.261171519222806</c:v>
                </c:pt>
                <c:pt idx="269">
                  <c:v>25.286010429271197</c:v>
                </c:pt>
                <c:pt idx="270">
                  <c:v>25.36984175068455</c:v>
                </c:pt>
                <c:pt idx="271">
                  <c:v>25.431939025805548</c:v>
                </c:pt>
                <c:pt idx="272">
                  <c:v>25.506455755950757</c:v>
                </c:pt>
                <c:pt idx="273">
                  <c:v>25.543714121023353</c:v>
                </c:pt>
                <c:pt idx="274">
                  <c:v>25.605811396144354</c:v>
                </c:pt>
                <c:pt idx="275">
                  <c:v>25.655489216241147</c:v>
                </c:pt>
                <c:pt idx="276">
                  <c:v>25.726901082630302</c:v>
                </c:pt>
                <c:pt idx="277">
                  <c:v>25.689642717557707</c:v>
                </c:pt>
                <c:pt idx="278">
                  <c:v>25.702062172581911</c:v>
                </c:pt>
                <c:pt idx="279">
                  <c:v>25.667908671265351</c:v>
                </c:pt>
                <c:pt idx="280">
                  <c:v>25.633755169948802</c:v>
                </c:pt>
                <c:pt idx="281">
                  <c:v>25.580972486095956</c:v>
                </c:pt>
                <c:pt idx="282">
                  <c:v>25.521980074731012</c:v>
                </c:pt>
                <c:pt idx="283">
                  <c:v>25.450568208341849</c:v>
                </c:pt>
                <c:pt idx="284">
                  <c:v>25.341897976880098</c:v>
                </c:pt>
                <c:pt idx="285">
                  <c:v>25.254961791710702</c:v>
                </c:pt>
                <c:pt idx="286">
                  <c:v>25.109033195176345</c:v>
                </c:pt>
                <c:pt idx="287">
                  <c:v>24.984838644934353</c:v>
                </c:pt>
                <c:pt idx="288">
                  <c:v>24.792337092059249</c:v>
                </c:pt>
                <c:pt idx="289">
                  <c:v>24.683666860597501</c:v>
                </c:pt>
                <c:pt idx="290">
                  <c:v>24.599835539184152</c:v>
                </c:pt>
                <c:pt idx="291">
                  <c:v>24.516004217770799</c:v>
                </c:pt>
                <c:pt idx="292">
                  <c:v>24.466326397673999</c:v>
                </c:pt>
                <c:pt idx="293">
                  <c:v>24.478745852698204</c:v>
                </c:pt>
                <c:pt idx="294">
                  <c:v>24.416648577577206</c:v>
                </c:pt>
                <c:pt idx="295">
                  <c:v>24.345236711188054</c:v>
                </c:pt>
                <c:pt idx="296">
                  <c:v>24.345236711188051</c:v>
                </c:pt>
                <c:pt idx="297">
                  <c:v>24.248985934750497</c:v>
                </c:pt>
                <c:pt idx="298">
                  <c:v>24.227251888458152</c:v>
                </c:pt>
                <c:pt idx="299">
                  <c:v>24.202412978409754</c:v>
                </c:pt>
                <c:pt idx="300">
                  <c:v>24.143420567044803</c:v>
                </c:pt>
                <c:pt idx="301">
                  <c:v>24.093742746948003</c:v>
                </c:pt>
                <c:pt idx="302">
                  <c:v>24.081323291923802</c:v>
                </c:pt>
                <c:pt idx="303">
                  <c:v>23.947814150413652</c:v>
                </c:pt>
                <c:pt idx="304">
                  <c:v>23.789466098855105</c:v>
                </c:pt>
                <c:pt idx="305">
                  <c:v>23.631118047296553</c:v>
                </c:pt>
                <c:pt idx="306">
                  <c:v>23.364099764276247</c:v>
                </c:pt>
                <c:pt idx="307">
                  <c:v>23.2181711677419</c:v>
                </c:pt>
                <c:pt idx="308">
                  <c:v>23.038089069891001</c:v>
                </c:pt>
                <c:pt idx="309">
                  <c:v>22.960467475989752</c:v>
                </c:pt>
                <c:pt idx="310">
                  <c:v>22.842482653259857</c:v>
                </c:pt>
                <c:pt idx="311">
                  <c:v>22.743127013066257</c:v>
                </c:pt>
                <c:pt idx="312">
                  <c:v>22.671715146677105</c:v>
                </c:pt>
                <c:pt idx="313">
                  <c:v>22.634456781604499</c:v>
                </c:pt>
                <c:pt idx="314">
                  <c:v>22.563044915215357</c:v>
                </c:pt>
                <c:pt idx="315">
                  <c:v>22.454374683753599</c:v>
                </c:pt>
                <c:pt idx="316">
                  <c:v>22.401591999900752</c:v>
                </c:pt>
                <c:pt idx="317">
                  <c:v>22.330180133511604</c:v>
                </c:pt>
                <c:pt idx="318">
                  <c:v>22.258768267122448</c:v>
                </c:pt>
                <c:pt idx="319">
                  <c:v>22.209090447025655</c:v>
                </c:pt>
                <c:pt idx="320">
                  <c:v>22.162517490684902</c:v>
                </c:pt>
                <c:pt idx="321">
                  <c:v>22.063161850491301</c:v>
                </c:pt>
                <c:pt idx="322">
                  <c:v>22.016588894150551</c:v>
                </c:pt>
                <c:pt idx="323">
                  <c:v>21.95449161902955</c:v>
                </c:pt>
                <c:pt idx="324">
                  <c:v>21.734046292350001</c:v>
                </c:pt>
                <c:pt idx="325">
                  <c:v>21.662634425960853</c:v>
                </c:pt>
                <c:pt idx="326">
                  <c:v>21.57569824079145</c:v>
                </c:pt>
                <c:pt idx="327">
                  <c:v>21.442189099281304</c:v>
                </c:pt>
                <c:pt idx="328">
                  <c:v>21.3428334590877</c:v>
                </c:pt>
                <c:pt idx="329">
                  <c:v>21.249687546406207</c:v>
                </c:pt>
                <c:pt idx="330">
                  <c:v>21.1503319062126</c:v>
                </c:pt>
                <c:pt idx="331">
                  <c:v>21.075815176067405</c:v>
                </c:pt>
                <c:pt idx="332">
                  <c:v>20.917467124508846</c:v>
                </c:pt>
                <c:pt idx="333">
                  <c:v>20.749804481682158</c:v>
                </c:pt>
                <c:pt idx="334">
                  <c:v>20.628714795196203</c:v>
                </c:pt>
                <c:pt idx="335">
                  <c:v>20.529359155002602</c:v>
                </c:pt>
                <c:pt idx="336">
                  <c:v>20.442422969833199</c:v>
                </c:pt>
                <c:pt idx="337">
                  <c:v>20.371011103444051</c:v>
                </c:pt>
                <c:pt idx="338">
                  <c:v>20.259236008226246</c:v>
                </c:pt>
                <c:pt idx="339">
                  <c:v>20.153670640520552</c:v>
                </c:pt>
                <c:pt idx="340">
                  <c:v>20.079153910375346</c:v>
                </c:pt>
                <c:pt idx="341">
                  <c:v>19.992217725205951</c:v>
                </c:pt>
                <c:pt idx="342">
                  <c:v>19.824555082379252</c:v>
                </c:pt>
                <c:pt idx="343">
                  <c:v>19.750038352234053</c:v>
                </c:pt>
                <c:pt idx="344">
                  <c:v>19.691045940869103</c:v>
                </c:pt>
                <c:pt idx="345">
                  <c:v>19.628948665748098</c:v>
                </c:pt>
                <c:pt idx="346">
                  <c:v>19.591690300675499</c:v>
                </c:pt>
                <c:pt idx="347">
                  <c:v>19.532697889310555</c:v>
                </c:pt>
                <c:pt idx="348">
                  <c:v>19.479915205457704</c:v>
                </c:pt>
                <c:pt idx="349">
                  <c:v>19.424027657848804</c:v>
                </c:pt>
                <c:pt idx="350">
                  <c:v>19.408503339068556</c:v>
                </c:pt>
                <c:pt idx="351">
                  <c:v>19.358825518971749</c:v>
                </c:pt>
                <c:pt idx="352">
                  <c:v>19.333986608923354</c:v>
                </c:pt>
                <c:pt idx="353">
                  <c:v>19.2874136525826</c:v>
                </c:pt>
                <c:pt idx="354">
                  <c:v>19.253260151266048</c:v>
                </c:pt>
                <c:pt idx="355">
                  <c:v>19.250155287510005</c:v>
                </c:pt>
                <c:pt idx="356">
                  <c:v>19.250155287510001</c:v>
                </c:pt>
                <c:pt idx="357">
                  <c:v>19.225316377461603</c:v>
                </c:pt>
                <c:pt idx="358">
                  <c:v>19.212896922437398</c:v>
                </c:pt>
                <c:pt idx="359">
                  <c:v>19.228421241217657</c:v>
                </c:pt>
                <c:pt idx="360">
                  <c:v>19.24084069624185</c:v>
                </c:pt>
                <c:pt idx="361">
                  <c:v>19.240840696241854</c:v>
                </c:pt>
                <c:pt idx="362">
                  <c:v>19.228421241217657</c:v>
                </c:pt>
                <c:pt idx="363">
                  <c:v>19.250155287510005</c:v>
                </c:pt>
                <c:pt idx="364">
                  <c:v>19.262574742534198</c:v>
                </c:pt>
                <c:pt idx="365">
                  <c:v>19.299833107606801</c:v>
                </c:pt>
                <c:pt idx="366">
                  <c:v>19.312252562631002</c:v>
                </c:pt>
                <c:pt idx="367">
                  <c:v>19.337091472679401</c:v>
                </c:pt>
                <c:pt idx="368">
                  <c:v>19.374349837752003</c:v>
                </c:pt>
                <c:pt idx="369">
                  <c:v>19.361930382727802</c:v>
                </c:pt>
                <c:pt idx="370">
                  <c:v>19.402293611556452</c:v>
                </c:pt>
                <c:pt idx="371">
                  <c:v>19.473705477945604</c:v>
                </c:pt>
                <c:pt idx="372">
                  <c:v>19.486124932969801</c:v>
                </c:pt>
                <c:pt idx="373">
                  <c:v>19.545117344334752</c:v>
                </c:pt>
                <c:pt idx="374">
                  <c:v>19.545117344334752</c:v>
                </c:pt>
                <c:pt idx="375">
                  <c:v>19.594795164431552</c:v>
                </c:pt>
                <c:pt idx="376">
                  <c:v>19.669311894576747</c:v>
                </c:pt>
                <c:pt idx="377">
                  <c:v>19.669311894576747</c:v>
                </c:pt>
                <c:pt idx="378">
                  <c:v>19.765562671014301</c:v>
                </c:pt>
                <c:pt idx="379">
                  <c:v>19.790401581062703</c:v>
                </c:pt>
                <c:pt idx="380">
                  <c:v>19.874232902476056</c:v>
                </c:pt>
                <c:pt idx="381">
                  <c:v>19.93633017759705</c:v>
                </c:pt>
                <c:pt idx="382">
                  <c:v>19.948749632621254</c:v>
                </c:pt>
                <c:pt idx="383">
                  <c:v>20.020161499010403</c:v>
                </c:pt>
                <c:pt idx="384">
                  <c:v>20.085363637887454</c:v>
                </c:pt>
                <c:pt idx="385">
                  <c:v>20.107097684179806</c:v>
                </c:pt>
                <c:pt idx="386">
                  <c:v>20.169194959300803</c:v>
                </c:pt>
                <c:pt idx="387">
                  <c:v>20.290284645786752</c:v>
                </c:pt>
                <c:pt idx="388">
                  <c:v>20.327543010859348</c:v>
                </c:pt>
                <c:pt idx="389">
                  <c:v>20.398954877248503</c:v>
                </c:pt>
                <c:pt idx="390">
                  <c:v>20.426898651052955</c:v>
                </c:pt>
                <c:pt idx="391">
                  <c:v>20.485891062417906</c:v>
                </c:pt>
                <c:pt idx="392">
                  <c:v>20.547988337538904</c:v>
                </c:pt>
                <c:pt idx="393">
                  <c:v>20.606980748903847</c:v>
                </c:pt>
                <c:pt idx="394">
                  <c:v>20.656658569000655</c:v>
                </c:pt>
                <c:pt idx="395">
                  <c:v>20.669078024024852</c:v>
                </c:pt>
                <c:pt idx="396">
                  <c:v>20.815006620559199</c:v>
                </c:pt>
                <c:pt idx="397">
                  <c:v>20.867789304412046</c:v>
                </c:pt>
                <c:pt idx="398">
                  <c:v>20.926781715776997</c:v>
                </c:pt>
                <c:pt idx="399">
                  <c:v>20.964040080849603</c:v>
                </c:pt>
                <c:pt idx="400">
                  <c:v>21.085129767335552</c:v>
                </c:pt>
                <c:pt idx="401">
                  <c:v>21.085129767335552</c:v>
                </c:pt>
                <c:pt idx="402">
                  <c:v>21.10996867738395</c:v>
                </c:pt>
                <c:pt idx="403">
                  <c:v>21.147227042456553</c:v>
                </c:pt>
                <c:pt idx="404">
                  <c:v>21.196904862553353</c:v>
                </c:pt>
                <c:pt idx="405">
                  <c:v>21.330414004063499</c:v>
                </c:pt>
                <c:pt idx="406">
                  <c:v>21.342833459087704</c:v>
                </c:pt>
                <c:pt idx="407">
                  <c:v>21.392511279184504</c:v>
                </c:pt>
                <c:pt idx="408">
                  <c:v>21.463923145573649</c:v>
                </c:pt>
                <c:pt idx="409">
                  <c:v>21.560173922011206</c:v>
                </c:pt>
                <c:pt idx="410">
                  <c:v>21.557069058255152</c:v>
                </c:pt>
                <c:pt idx="411">
                  <c:v>21.575698240791457</c:v>
                </c:pt>
                <c:pt idx="412">
                  <c:v>21.62537606088825</c:v>
                </c:pt>
                <c:pt idx="413">
                  <c:v>21.662634425960853</c:v>
                </c:pt>
                <c:pt idx="414">
                  <c:v>21.758885202398407</c:v>
                </c:pt>
                <c:pt idx="415">
                  <c:v>21.796143567471002</c:v>
                </c:pt>
                <c:pt idx="416">
                  <c:v>21.85513597883595</c:v>
                </c:pt>
                <c:pt idx="417">
                  <c:v>21.858240842592004</c:v>
                </c:pt>
                <c:pt idx="418">
                  <c:v>21.942072164005356</c:v>
                </c:pt>
                <c:pt idx="419">
                  <c:v>21.929652708981155</c:v>
                </c:pt>
                <c:pt idx="420">
                  <c:v>22.016588894150551</c:v>
                </c:pt>
                <c:pt idx="421">
                  <c:v>22.078686169271553</c:v>
                </c:pt>
                <c:pt idx="422">
                  <c:v>22.066266714247352</c:v>
                </c:pt>
                <c:pt idx="423">
                  <c:v>22.153202899416755</c:v>
                </c:pt>
                <c:pt idx="424">
                  <c:v>22.212195310781699</c:v>
                </c:pt>
                <c:pt idx="425">
                  <c:v>22.212195310781702</c:v>
                </c:pt>
                <c:pt idx="426">
                  <c:v>22.286712040926901</c:v>
                </c:pt>
                <c:pt idx="427">
                  <c:v>22.311550950975302</c:v>
                </c:pt>
                <c:pt idx="428">
                  <c:v>22.336389861023701</c:v>
                </c:pt>
                <c:pt idx="429">
                  <c:v>22.395382272388648</c:v>
                </c:pt>
                <c:pt idx="430">
                  <c:v>22.386067681120501</c:v>
                </c:pt>
                <c:pt idx="431">
                  <c:v>22.473003866289904</c:v>
                </c:pt>
                <c:pt idx="432">
                  <c:v>22.522681686386704</c:v>
                </c:pt>
                <c:pt idx="433">
                  <c:v>22.597198416531903</c:v>
                </c:pt>
                <c:pt idx="434">
                  <c:v>22.622037326580305</c:v>
                </c:pt>
                <c:pt idx="435">
                  <c:v>22.634456781604499</c:v>
                </c:pt>
                <c:pt idx="436">
                  <c:v>22.699658920481554</c:v>
                </c:pt>
                <c:pt idx="437">
                  <c:v>22.733812421798103</c:v>
                </c:pt>
                <c:pt idx="438">
                  <c:v>22.761756195602551</c:v>
                </c:pt>
                <c:pt idx="439">
                  <c:v>22.786595105650949</c:v>
                </c:pt>
                <c:pt idx="440">
                  <c:v>22.848692380771951</c:v>
                </c:pt>
                <c:pt idx="441">
                  <c:v>22.948048020965555</c:v>
                </c:pt>
                <c:pt idx="442">
                  <c:v>22.997725841062351</c:v>
                </c:pt>
                <c:pt idx="443">
                  <c:v>23.022564751110753</c:v>
                </c:pt>
                <c:pt idx="444">
                  <c:v>23.109500936280153</c:v>
                </c:pt>
                <c:pt idx="445">
                  <c:v>23.246114941546352</c:v>
                </c:pt>
                <c:pt idx="446">
                  <c:v>23.20885657647375</c:v>
                </c:pt>
                <c:pt idx="447">
                  <c:v>23.208856576473753</c:v>
                </c:pt>
                <c:pt idx="448">
                  <c:v>23.286478170375002</c:v>
                </c:pt>
                <c:pt idx="449">
                  <c:v>23.345470581739949</c:v>
                </c:pt>
                <c:pt idx="450">
                  <c:v>23.40756785686095</c:v>
                </c:pt>
                <c:pt idx="451">
                  <c:v>23.519342952078752</c:v>
                </c:pt>
                <c:pt idx="452">
                  <c:v>23.5472867258832</c:v>
                </c:pt>
                <c:pt idx="453">
                  <c:v>23.609384001004202</c:v>
                </c:pt>
                <c:pt idx="454">
                  <c:v>23.671481276125203</c:v>
                </c:pt>
                <c:pt idx="455">
                  <c:v>23.683900731149404</c:v>
                </c:pt>
                <c:pt idx="456">
                  <c:v>23.745998006270401</c:v>
                </c:pt>
                <c:pt idx="457">
                  <c:v>23.795675826367198</c:v>
                </c:pt>
                <c:pt idx="458">
                  <c:v>23.857773101488203</c:v>
                </c:pt>
                <c:pt idx="459">
                  <c:v>23.932289831633405</c:v>
                </c:pt>
                <c:pt idx="460">
                  <c:v>23.994387106754402</c:v>
                </c:pt>
                <c:pt idx="461">
                  <c:v>24.019226016802804</c:v>
                </c:pt>
                <c:pt idx="462">
                  <c:v>24.05958924563145</c:v>
                </c:pt>
                <c:pt idx="463">
                  <c:v>24.093742746948003</c:v>
                </c:pt>
                <c:pt idx="464">
                  <c:v>24.180678932117402</c:v>
                </c:pt>
                <c:pt idx="465">
                  <c:v>24.193098387141603</c:v>
                </c:pt>
                <c:pt idx="466">
                  <c:v>24.233461615970253</c:v>
                </c:pt>
                <c:pt idx="467">
                  <c:v>24.317292937383602</c:v>
                </c:pt>
                <c:pt idx="468">
                  <c:v>24.391809667528801</c:v>
                </c:pt>
                <c:pt idx="469">
                  <c:v>24.43217289635745</c:v>
                </c:pt>
                <c:pt idx="470">
                  <c:v>24.453906942649802</c:v>
                </c:pt>
                <c:pt idx="471">
                  <c:v>24.506689626502652</c:v>
                </c:pt>
                <c:pt idx="472">
                  <c:v>24.553262582843402</c:v>
                </c:pt>
                <c:pt idx="473">
                  <c:v>24.618464721720454</c:v>
                </c:pt>
                <c:pt idx="474">
                  <c:v>24.689876588109602</c:v>
                </c:pt>
                <c:pt idx="475">
                  <c:v>24.692981451865652</c:v>
                </c:pt>
                <c:pt idx="476">
                  <c:v>24.702296043133803</c:v>
                </c:pt>
                <c:pt idx="477">
                  <c:v>24.814071138351604</c:v>
                </c:pt>
                <c:pt idx="478">
                  <c:v>24.854434367180254</c:v>
                </c:pt>
                <c:pt idx="479">
                  <c:v>24.928951097325452</c:v>
                </c:pt>
                <c:pt idx="480">
                  <c:v>24.94137055234965</c:v>
                </c:pt>
                <c:pt idx="481">
                  <c:v>24.978628917422252</c:v>
                </c:pt>
                <c:pt idx="482">
                  <c:v>25.015887282494848</c:v>
                </c:pt>
                <c:pt idx="483">
                  <c:v>25.09040401264005</c:v>
                </c:pt>
                <c:pt idx="484">
                  <c:v>25.127662377712653</c:v>
                </c:pt>
                <c:pt idx="485">
                  <c:v>25.177340197809453</c:v>
                </c:pt>
                <c:pt idx="486">
                  <c:v>25.251856927954648</c:v>
                </c:pt>
                <c:pt idx="487">
                  <c:v>25.329478521855908</c:v>
                </c:pt>
                <c:pt idx="488">
                  <c:v>25.363632023172453</c:v>
                </c:pt>
                <c:pt idx="489">
                  <c:v>25.428834162049501</c:v>
                </c:pt>
                <c:pt idx="490">
                  <c:v>25.462987663366054</c:v>
                </c:pt>
                <c:pt idx="491">
                  <c:v>25.515770347218904</c:v>
                </c:pt>
                <c:pt idx="492">
                  <c:v>25.574762758583852</c:v>
                </c:pt>
                <c:pt idx="493">
                  <c:v>25.6027065323883</c:v>
                </c:pt>
                <c:pt idx="494">
                  <c:v>25.674118398777448</c:v>
                </c:pt>
                <c:pt idx="495">
                  <c:v>25.748635128922654</c:v>
                </c:pt>
                <c:pt idx="496">
                  <c:v>25.810732404043655</c:v>
                </c:pt>
                <c:pt idx="497">
                  <c:v>25.872829679164653</c:v>
                </c:pt>
                <c:pt idx="498">
                  <c:v>25.888353997944904</c:v>
                </c:pt>
                <c:pt idx="499">
                  <c:v>25.947346409309851</c:v>
                </c:pt>
                <c:pt idx="500">
                  <c:v>26.000129093162705</c:v>
                </c:pt>
                <c:pt idx="501">
                  <c:v>26.034282594479247</c:v>
                </c:pt>
                <c:pt idx="502">
                  <c:v>26.0746458233079</c:v>
                </c:pt>
                <c:pt idx="503">
                  <c:v>26.096379869600252</c:v>
                </c:pt>
                <c:pt idx="504">
                  <c:v>26.186420918525705</c:v>
                </c:pt>
                <c:pt idx="505">
                  <c:v>26.189525782281748</c:v>
                </c:pt>
                <c:pt idx="506">
                  <c:v>26.239203602378556</c:v>
                </c:pt>
                <c:pt idx="507">
                  <c:v>26.260937648670897</c:v>
                </c:pt>
                <c:pt idx="508">
                  <c:v>26.251623057402753</c:v>
                </c:pt>
                <c:pt idx="509">
                  <c:v>26.326139787547955</c:v>
                </c:pt>
                <c:pt idx="510">
                  <c:v>26.378922471400799</c:v>
                </c:pt>
                <c:pt idx="511">
                  <c:v>26.375817607644755</c:v>
                </c:pt>
                <c:pt idx="512">
                  <c:v>26.425495427741549</c:v>
                </c:pt>
                <c:pt idx="513">
                  <c:v>26.465858656570202</c:v>
                </c:pt>
                <c:pt idx="514">
                  <c:v>26.490697566618604</c:v>
                </c:pt>
                <c:pt idx="515">
                  <c:v>26.577633751787999</c:v>
                </c:pt>
                <c:pt idx="516">
                  <c:v>26.602472661836408</c:v>
                </c:pt>
                <c:pt idx="517">
                  <c:v>26.652150481933202</c:v>
                </c:pt>
                <c:pt idx="518">
                  <c:v>26.667674800713453</c:v>
                </c:pt>
                <c:pt idx="519">
                  <c:v>26.692513710761858</c:v>
                </c:pt>
                <c:pt idx="520">
                  <c:v>26.788764487199401</c:v>
                </c:pt>
                <c:pt idx="521">
                  <c:v>26.791869350955455</c:v>
                </c:pt>
                <c:pt idx="522">
                  <c:v>26.850861762320402</c:v>
                </c:pt>
                <c:pt idx="523">
                  <c:v>26.928483356221648</c:v>
                </c:pt>
                <c:pt idx="524">
                  <c:v>26.962636857538207</c:v>
                </c:pt>
                <c:pt idx="525">
                  <c:v>26.990580631342652</c:v>
                </c:pt>
                <c:pt idx="526">
                  <c:v>27.024734132659205</c:v>
                </c:pt>
                <c:pt idx="527">
                  <c:v>27.065097361487847</c:v>
                </c:pt>
                <c:pt idx="528">
                  <c:v>27.10235572656045</c:v>
                </c:pt>
                <c:pt idx="529">
                  <c:v>27.152033546657258</c:v>
                </c:pt>
                <c:pt idx="530">
                  <c:v>27.204816230510104</c:v>
                </c:pt>
                <c:pt idx="531">
                  <c:v>27.276228096899253</c:v>
                </c:pt>
                <c:pt idx="532">
                  <c:v>27.33832537202025</c:v>
                </c:pt>
                <c:pt idx="533">
                  <c:v>27.341430235776301</c:v>
                </c:pt>
                <c:pt idx="534">
                  <c:v>27.412842102165456</c:v>
                </c:pt>
                <c:pt idx="535">
                  <c:v>27.450100467238055</c:v>
                </c:pt>
                <c:pt idx="536">
                  <c:v>27.51530260611511</c:v>
                </c:pt>
                <c:pt idx="537">
                  <c:v>27.537036652407451</c:v>
                </c:pt>
                <c:pt idx="538">
                  <c:v>27.552560971187699</c:v>
                </c:pt>
                <c:pt idx="539">
                  <c:v>27.577399881236108</c:v>
                </c:pt>
                <c:pt idx="540">
                  <c:v>27.66123120264945</c:v>
                </c:pt>
                <c:pt idx="541">
                  <c:v>27.738852796550699</c:v>
                </c:pt>
                <c:pt idx="542">
                  <c:v>27.714013886502304</c:v>
                </c:pt>
                <c:pt idx="543">
                  <c:v>27.763691706599104</c:v>
                </c:pt>
                <c:pt idx="544">
                  <c:v>27.825788981720102</c:v>
                </c:pt>
                <c:pt idx="545">
                  <c:v>27.875466801816902</c:v>
                </c:pt>
                <c:pt idx="546">
                  <c:v>27.887886256841099</c:v>
                </c:pt>
                <c:pt idx="547">
                  <c:v>27.953088395718154</c:v>
                </c:pt>
                <c:pt idx="548">
                  <c:v>27.9872418970347</c:v>
                </c:pt>
                <c:pt idx="549">
                  <c:v>28.074178082204106</c:v>
                </c:pt>
                <c:pt idx="550">
                  <c:v>28.111436447276699</c:v>
                </c:pt>
                <c:pt idx="551">
                  <c:v>28.139380221081151</c:v>
                </c:pt>
                <c:pt idx="552">
                  <c:v>28.17663858615375</c:v>
                </c:pt>
                <c:pt idx="553">
                  <c:v>28.238735861274748</c:v>
                </c:pt>
                <c:pt idx="554">
                  <c:v>28.27599422634735</c:v>
                </c:pt>
                <c:pt idx="555">
                  <c:v>28.313252591419953</c:v>
                </c:pt>
                <c:pt idx="556">
                  <c:v>28.350510956492553</c:v>
                </c:pt>
                <c:pt idx="557">
                  <c:v>28.387769321565155</c:v>
                </c:pt>
                <c:pt idx="558">
                  <c:v>28.499544416782953</c:v>
                </c:pt>
                <c:pt idx="559">
                  <c:v>28.536802781855549</c:v>
                </c:pt>
                <c:pt idx="560">
                  <c:v>28.574061146928152</c:v>
                </c:pt>
                <c:pt idx="561">
                  <c:v>28.611319512000751</c:v>
                </c:pt>
                <c:pt idx="562">
                  <c:v>28.639263285805203</c:v>
                </c:pt>
                <c:pt idx="563">
                  <c:v>28.648577877073354</c:v>
                </c:pt>
                <c:pt idx="564">
                  <c:v>28.713780015950402</c:v>
                </c:pt>
                <c:pt idx="565">
                  <c:v>28.73551406224275</c:v>
                </c:pt>
                <c:pt idx="566">
                  <c:v>28.772772427315353</c:v>
                </c:pt>
                <c:pt idx="567">
                  <c:v>28.800716201119801</c:v>
                </c:pt>
                <c:pt idx="568">
                  <c:v>28.862813476240802</c:v>
                </c:pt>
                <c:pt idx="569">
                  <c:v>28.912491296337606</c:v>
                </c:pt>
                <c:pt idx="570">
                  <c:v>28.949749661410202</c:v>
                </c:pt>
                <c:pt idx="571">
                  <c:v>28.987008026482798</c:v>
                </c:pt>
                <c:pt idx="572">
                  <c:v>28.999427481507002</c:v>
                </c:pt>
                <c:pt idx="573">
                  <c:v>29.073944211652204</c:v>
                </c:pt>
                <c:pt idx="574">
                  <c:v>29.073944211652204</c:v>
                </c:pt>
                <c:pt idx="575">
                  <c:v>29.086363666676405</c:v>
                </c:pt>
                <c:pt idx="576">
                  <c:v>29.163985260577654</c:v>
                </c:pt>
                <c:pt idx="577">
                  <c:v>29.139146350529259</c:v>
                </c:pt>
                <c:pt idx="578">
                  <c:v>29.188824170626052</c:v>
                </c:pt>
                <c:pt idx="579">
                  <c:v>29.25092144574705</c:v>
                </c:pt>
                <c:pt idx="580">
                  <c:v>29.263340900771254</c:v>
                </c:pt>
                <c:pt idx="581">
                  <c:v>29.263340900771251</c:v>
                </c:pt>
                <c:pt idx="582">
                  <c:v>29.291284674575699</c:v>
                </c:pt>
                <c:pt idx="583">
                  <c:v>29.3409624946725</c:v>
                </c:pt>
                <c:pt idx="584">
                  <c:v>29.378220859745102</c:v>
                </c:pt>
                <c:pt idx="585">
                  <c:v>29.465157044914502</c:v>
                </c:pt>
                <c:pt idx="586">
                  <c:v>29.452737589890305</c:v>
                </c:pt>
                <c:pt idx="587">
                  <c:v>29.477576499938703</c:v>
                </c:pt>
                <c:pt idx="588">
                  <c:v>29.493100818718951</c:v>
                </c:pt>
                <c:pt idx="589">
                  <c:v>29.502415409987101</c:v>
                </c:pt>
                <c:pt idx="590">
                  <c:v>29.567617548864153</c:v>
                </c:pt>
                <c:pt idx="591">
                  <c:v>29.564512685108099</c:v>
                </c:pt>
                <c:pt idx="592">
                  <c:v>29.604875913936752</c:v>
                </c:pt>
                <c:pt idx="593">
                  <c:v>29.607980777692806</c:v>
                </c:pt>
                <c:pt idx="594">
                  <c:v>29.632819687741204</c:v>
                </c:pt>
                <c:pt idx="595">
                  <c:v>29.657658597789602</c:v>
                </c:pt>
                <c:pt idx="596">
                  <c:v>29.682497507838001</c:v>
                </c:pt>
                <c:pt idx="597">
                  <c:v>29.744594782958998</c:v>
                </c:pt>
                <c:pt idx="598">
                  <c:v>29.719755872910607</c:v>
                </c:pt>
                <c:pt idx="599">
                  <c:v>29.732175327934804</c:v>
                </c:pt>
                <c:pt idx="600">
                  <c:v>29.794272603055802</c:v>
                </c:pt>
                <c:pt idx="601">
                  <c:v>29.784958011787651</c:v>
                </c:pt>
                <c:pt idx="602">
                  <c:v>29.834635831884452</c:v>
                </c:pt>
                <c:pt idx="603">
                  <c:v>29.896733107005453</c:v>
                </c:pt>
                <c:pt idx="604">
                  <c:v>29.912257425785704</c:v>
                </c:pt>
                <c:pt idx="605">
                  <c:v>29.946410927102253</c:v>
                </c:pt>
                <c:pt idx="606">
                  <c:v>29.949515790858307</c:v>
                </c:pt>
                <c:pt idx="607">
                  <c:v>29.9495157908583</c:v>
                </c:pt>
                <c:pt idx="608">
                  <c:v>30.036451976027703</c:v>
                </c:pt>
                <c:pt idx="609">
                  <c:v>30.0488714310519</c:v>
                </c:pt>
                <c:pt idx="610">
                  <c:v>30.073710341100302</c:v>
                </c:pt>
                <c:pt idx="611">
                  <c:v>30.061290886076105</c:v>
                </c:pt>
                <c:pt idx="612">
                  <c:v>30.135807616221303</c:v>
                </c:pt>
                <c:pt idx="613">
                  <c:v>30.173065981293902</c:v>
                </c:pt>
                <c:pt idx="614">
                  <c:v>30.201009755098355</c:v>
                </c:pt>
                <c:pt idx="615">
                  <c:v>30.250687575195155</c:v>
                </c:pt>
                <c:pt idx="616">
                  <c:v>30.300365395291955</c:v>
                </c:pt>
                <c:pt idx="617">
                  <c:v>30.32520430534035</c:v>
                </c:pt>
                <c:pt idx="618">
                  <c:v>30.362462670412953</c:v>
                </c:pt>
                <c:pt idx="619">
                  <c:v>30.399721035485555</c:v>
                </c:pt>
                <c:pt idx="620">
                  <c:v>30.446293991826305</c:v>
                </c:pt>
                <c:pt idx="621">
                  <c:v>30.561173950800153</c:v>
                </c:pt>
                <c:pt idx="622">
                  <c:v>30.561173950800153</c:v>
                </c:pt>
                <c:pt idx="623">
                  <c:v>30.586012860848552</c:v>
                </c:pt>
                <c:pt idx="624">
                  <c:v>30.610851770896954</c:v>
                </c:pt>
                <c:pt idx="625">
                  <c:v>30.6574247272377</c:v>
                </c:pt>
                <c:pt idx="626">
                  <c:v>30.710207411090554</c:v>
                </c:pt>
                <c:pt idx="627">
                  <c:v>30.735046321138956</c:v>
                </c:pt>
                <c:pt idx="628">
                  <c:v>30.769199822455505</c:v>
                </c:pt>
                <c:pt idx="629">
                  <c:v>30.784724141235749</c:v>
                </c:pt>
                <c:pt idx="630">
                  <c:v>30.821982506308352</c:v>
                </c:pt>
                <c:pt idx="631">
                  <c:v>30.88407978142935</c:v>
                </c:pt>
                <c:pt idx="632">
                  <c:v>30.871660326405152</c:v>
                </c:pt>
                <c:pt idx="633">
                  <c:v>30.936862465282204</c:v>
                </c:pt>
                <c:pt idx="634">
                  <c:v>30.958596511574552</c:v>
                </c:pt>
                <c:pt idx="635">
                  <c:v>31.008274331671352</c:v>
                </c:pt>
                <c:pt idx="636">
                  <c:v>31.033113241719757</c:v>
                </c:pt>
                <c:pt idx="637">
                  <c:v>31.070371606792353</c:v>
                </c:pt>
                <c:pt idx="638">
                  <c:v>31.045532696743955</c:v>
                </c:pt>
                <c:pt idx="639">
                  <c:v>31.157307791961752</c:v>
                </c:pt>
                <c:pt idx="640">
                  <c:v>31.147993200693602</c:v>
                </c:pt>
                <c:pt idx="641">
                  <c:v>31.210090475814603</c:v>
                </c:pt>
                <c:pt idx="642">
                  <c:v>31.210090475814603</c:v>
                </c:pt>
                <c:pt idx="643">
                  <c:v>31.259768295911407</c:v>
                </c:pt>
                <c:pt idx="644">
                  <c:v>31.309446116008203</c:v>
                </c:pt>
                <c:pt idx="645">
                  <c:v>31.309446116008203</c:v>
                </c:pt>
                <c:pt idx="646">
                  <c:v>31.334285026056598</c:v>
                </c:pt>
                <c:pt idx="647">
                  <c:v>31.396382301177599</c:v>
                </c:pt>
                <c:pt idx="648">
                  <c:v>31.483318486347006</c:v>
                </c:pt>
                <c:pt idx="649">
                  <c:v>31.495737941371203</c:v>
                </c:pt>
                <c:pt idx="650">
                  <c:v>31.545415761468004</c:v>
                </c:pt>
                <c:pt idx="651">
                  <c:v>31.570254671516402</c:v>
                </c:pt>
                <c:pt idx="652">
                  <c:v>31.582674126540606</c:v>
                </c:pt>
                <c:pt idx="653">
                  <c:v>31.585778990296653</c:v>
                </c:pt>
                <c:pt idx="654">
                  <c:v>31.632351946637407</c:v>
                </c:pt>
                <c:pt idx="655">
                  <c:v>31.647876265417651</c:v>
                </c:pt>
                <c:pt idx="656">
                  <c:v>31.672715175466049</c:v>
                </c:pt>
                <c:pt idx="657">
                  <c:v>31.734812450587054</c:v>
                </c:pt>
                <c:pt idx="658">
                  <c:v>31.762756224391506</c:v>
                </c:pt>
                <c:pt idx="659">
                  <c:v>31.784490270683854</c:v>
                </c:pt>
                <c:pt idx="660">
                  <c:v>31.809329180732256</c:v>
                </c:pt>
                <c:pt idx="661">
                  <c:v>31.824853499512503</c:v>
                </c:pt>
                <c:pt idx="662">
                  <c:v>31.849692409560905</c:v>
                </c:pt>
                <c:pt idx="663">
                  <c:v>31.896265365901652</c:v>
                </c:pt>
                <c:pt idx="664">
                  <c:v>31.924209139706104</c:v>
                </c:pt>
                <c:pt idx="665">
                  <c:v>31.949048049754502</c:v>
                </c:pt>
                <c:pt idx="666">
                  <c:v>31.998725869851306</c:v>
                </c:pt>
                <c:pt idx="667">
                  <c:v>32.023564779899701</c:v>
                </c:pt>
                <c:pt idx="668">
                  <c:v>32.01425018863155</c:v>
                </c:pt>
                <c:pt idx="669">
                  <c:v>32.035984234923909</c:v>
                </c:pt>
                <c:pt idx="670">
                  <c:v>32.101186373800957</c:v>
                </c:pt>
              </c:numCache>
            </c:numRef>
          </c:yVal>
          <c:smooth val="0"/>
          <c:extLst>
            <c:ext xmlns:c16="http://schemas.microsoft.com/office/drawing/2014/chart" uri="{C3380CC4-5D6E-409C-BE32-E72D297353CC}">
              <c16:uniqueId val="{00000001-C385-406B-8924-E065A21B7B4A}"/>
            </c:ext>
          </c:extLst>
        </c:ser>
        <c:ser>
          <c:idx val="2"/>
          <c:order val="2"/>
          <c:tx>
            <c:v>9.96E-07 m3/s</c:v>
          </c:tx>
          <c:spPr>
            <a:ln w="25400" cap="rnd">
              <a:noFill/>
              <a:round/>
            </a:ln>
            <a:effectLst/>
          </c:spPr>
          <c:marker>
            <c:symbol val="circle"/>
            <c:size val="5"/>
            <c:spPr>
              <a:solidFill>
                <a:schemeClr val="accent3"/>
              </a:solidFill>
              <a:ln w="9525">
                <a:solidFill>
                  <a:schemeClr val="accent3"/>
                </a:solidFill>
              </a:ln>
              <a:effectLst/>
            </c:spPr>
          </c:marker>
          <c:xVal>
            <c:numRef>
              <c:f>'[Concrete Data Consolidated.xlsx]Sheet1'!$A$10:$A$1570</c:f>
              <c:numCache>
                <c:formatCode>General</c:formatCode>
                <c:ptCount val="156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pt idx="41">
                  <c:v>41</c:v>
                </c:pt>
                <c:pt idx="42">
                  <c:v>42</c:v>
                </c:pt>
                <c:pt idx="43">
                  <c:v>43</c:v>
                </c:pt>
                <c:pt idx="44">
                  <c:v>44</c:v>
                </c:pt>
                <c:pt idx="45">
                  <c:v>45</c:v>
                </c:pt>
                <c:pt idx="46">
                  <c:v>46</c:v>
                </c:pt>
                <c:pt idx="47">
                  <c:v>47</c:v>
                </c:pt>
                <c:pt idx="48">
                  <c:v>48</c:v>
                </c:pt>
                <c:pt idx="49">
                  <c:v>49</c:v>
                </c:pt>
                <c:pt idx="50">
                  <c:v>50</c:v>
                </c:pt>
                <c:pt idx="51">
                  <c:v>51</c:v>
                </c:pt>
                <c:pt idx="52">
                  <c:v>52</c:v>
                </c:pt>
                <c:pt idx="53">
                  <c:v>53</c:v>
                </c:pt>
                <c:pt idx="54">
                  <c:v>54</c:v>
                </c:pt>
                <c:pt idx="55">
                  <c:v>55</c:v>
                </c:pt>
                <c:pt idx="56">
                  <c:v>56</c:v>
                </c:pt>
                <c:pt idx="57">
                  <c:v>57</c:v>
                </c:pt>
                <c:pt idx="58">
                  <c:v>58</c:v>
                </c:pt>
                <c:pt idx="59">
                  <c:v>59</c:v>
                </c:pt>
                <c:pt idx="60">
                  <c:v>60</c:v>
                </c:pt>
                <c:pt idx="61">
                  <c:v>61</c:v>
                </c:pt>
                <c:pt idx="62">
                  <c:v>62</c:v>
                </c:pt>
                <c:pt idx="63">
                  <c:v>63</c:v>
                </c:pt>
                <c:pt idx="64">
                  <c:v>64</c:v>
                </c:pt>
                <c:pt idx="65">
                  <c:v>65</c:v>
                </c:pt>
                <c:pt idx="66">
                  <c:v>66</c:v>
                </c:pt>
                <c:pt idx="67">
                  <c:v>67</c:v>
                </c:pt>
                <c:pt idx="68">
                  <c:v>68</c:v>
                </c:pt>
                <c:pt idx="69">
                  <c:v>69</c:v>
                </c:pt>
                <c:pt idx="70">
                  <c:v>70</c:v>
                </c:pt>
                <c:pt idx="71">
                  <c:v>71</c:v>
                </c:pt>
                <c:pt idx="72">
                  <c:v>72</c:v>
                </c:pt>
                <c:pt idx="73">
                  <c:v>73</c:v>
                </c:pt>
                <c:pt idx="74">
                  <c:v>74</c:v>
                </c:pt>
                <c:pt idx="75">
                  <c:v>75</c:v>
                </c:pt>
                <c:pt idx="76">
                  <c:v>76</c:v>
                </c:pt>
                <c:pt idx="77">
                  <c:v>77</c:v>
                </c:pt>
                <c:pt idx="78">
                  <c:v>78</c:v>
                </c:pt>
                <c:pt idx="79">
                  <c:v>79</c:v>
                </c:pt>
                <c:pt idx="80">
                  <c:v>80</c:v>
                </c:pt>
                <c:pt idx="81">
                  <c:v>81</c:v>
                </c:pt>
                <c:pt idx="82">
                  <c:v>82</c:v>
                </c:pt>
                <c:pt idx="83">
                  <c:v>83</c:v>
                </c:pt>
                <c:pt idx="84">
                  <c:v>84</c:v>
                </c:pt>
                <c:pt idx="85">
                  <c:v>85</c:v>
                </c:pt>
                <c:pt idx="86">
                  <c:v>86</c:v>
                </c:pt>
                <c:pt idx="87">
                  <c:v>87</c:v>
                </c:pt>
                <c:pt idx="88">
                  <c:v>88</c:v>
                </c:pt>
                <c:pt idx="89">
                  <c:v>89</c:v>
                </c:pt>
                <c:pt idx="90">
                  <c:v>90</c:v>
                </c:pt>
                <c:pt idx="91">
                  <c:v>91</c:v>
                </c:pt>
                <c:pt idx="92">
                  <c:v>92</c:v>
                </c:pt>
                <c:pt idx="93">
                  <c:v>93</c:v>
                </c:pt>
                <c:pt idx="94">
                  <c:v>94</c:v>
                </c:pt>
                <c:pt idx="95">
                  <c:v>95</c:v>
                </c:pt>
                <c:pt idx="96">
                  <c:v>96</c:v>
                </c:pt>
                <c:pt idx="97">
                  <c:v>97</c:v>
                </c:pt>
                <c:pt idx="98">
                  <c:v>98</c:v>
                </c:pt>
                <c:pt idx="99">
                  <c:v>99</c:v>
                </c:pt>
                <c:pt idx="100">
                  <c:v>100</c:v>
                </c:pt>
                <c:pt idx="101">
                  <c:v>101</c:v>
                </c:pt>
                <c:pt idx="102">
                  <c:v>102</c:v>
                </c:pt>
                <c:pt idx="103">
                  <c:v>103</c:v>
                </c:pt>
                <c:pt idx="104">
                  <c:v>104</c:v>
                </c:pt>
                <c:pt idx="105">
                  <c:v>105</c:v>
                </c:pt>
                <c:pt idx="106">
                  <c:v>106</c:v>
                </c:pt>
                <c:pt idx="107">
                  <c:v>107</c:v>
                </c:pt>
                <c:pt idx="108">
                  <c:v>108</c:v>
                </c:pt>
                <c:pt idx="109">
                  <c:v>109</c:v>
                </c:pt>
                <c:pt idx="110">
                  <c:v>110</c:v>
                </c:pt>
                <c:pt idx="111">
                  <c:v>111</c:v>
                </c:pt>
                <c:pt idx="112">
                  <c:v>112</c:v>
                </c:pt>
                <c:pt idx="113">
                  <c:v>113</c:v>
                </c:pt>
                <c:pt idx="114">
                  <c:v>114</c:v>
                </c:pt>
                <c:pt idx="115">
                  <c:v>115</c:v>
                </c:pt>
                <c:pt idx="116">
                  <c:v>116</c:v>
                </c:pt>
                <c:pt idx="117">
                  <c:v>117</c:v>
                </c:pt>
                <c:pt idx="118">
                  <c:v>118</c:v>
                </c:pt>
                <c:pt idx="119">
                  <c:v>119</c:v>
                </c:pt>
                <c:pt idx="120">
                  <c:v>120</c:v>
                </c:pt>
                <c:pt idx="121">
                  <c:v>121</c:v>
                </c:pt>
                <c:pt idx="122">
                  <c:v>122</c:v>
                </c:pt>
                <c:pt idx="123">
                  <c:v>123</c:v>
                </c:pt>
                <c:pt idx="124">
                  <c:v>124</c:v>
                </c:pt>
                <c:pt idx="125">
                  <c:v>125</c:v>
                </c:pt>
                <c:pt idx="126">
                  <c:v>126</c:v>
                </c:pt>
                <c:pt idx="127">
                  <c:v>127</c:v>
                </c:pt>
                <c:pt idx="128">
                  <c:v>128</c:v>
                </c:pt>
                <c:pt idx="129">
                  <c:v>129</c:v>
                </c:pt>
                <c:pt idx="130">
                  <c:v>130</c:v>
                </c:pt>
                <c:pt idx="131">
                  <c:v>131</c:v>
                </c:pt>
                <c:pt idx="132">
                  <c:v>132</c:v>
                </c:pt>
                <c:pt idx="133">
                  <c:v>133</c:v>
                </c:pt>
                <c:pt idx="134">
                  <c:v>134</c:v>
                </c:pt>
                <c:pt idx="135">
                  <c:v>135</c:v>
                </c:pt>
                <c:pt idx="136">
                  <c:v>136</c:v>
                </c:pt>
                <c:pt idx="137">
                  <c:v>137</c:v>
                </c:pt>
                <c:pt idx="138">
                  <c:v>138</c:v>
                </c:pt>
                <c:pt idx="139">
                  <c:v>139</c:v>
                </c:pt>
                <c:pt idx="140">
                  <c:v>140</c:v>
                </c:pt>
                <c:pt idx="141">
                  <c:v>141</c:v>
                </c:pt>
                <c:pt idx="142">
                  <c:v>142</c:v>
                </c:pt>
                <c:pt idx="143">
                  <c:v>143</c:v>
                </c:pt>
                <c:pt idx="144">
                  <c:v>144</c:v>
                </c:pt>
                <c:pt idx="145">
                  <c:v>145</c:v>
                </c:pt>
                <c:pt idx="146">
                  <c:v>146</c:v>
                </c:pt>
                <c:pt idx="147">
                  <c:v>147</c:v>
                </c:pt>
                <c:pt idx="148">
                  <c:v>148</c:v>
                </c:pt>
                <c:pt idx="149">
                  <c:v>149</c:v>
                </c:pt>
                <c:pt idx="150">
                  <c:v>150</c:v>
                </c:pt>
                <c:pt idx="151">
                  <c:v>151</c:v>
                </c:pt>
                <c:pt idx="152">
                  <c:v>152</c:v>
                </c:pt>
                <c:pt idx="153">
                  <c:v>153</c:v>
                </c:pt>
                <c:pt idx="154">
                  <c:v>154</c:v>
                </c:pt>
                <c:pt idx="155">
                  <c:v>155</c:v>
                </c:pt>
                <c:pt idx="156">
                  <c:v>156</c:v>
                </c:pt>
                <c:pt idx="157">
                  <c:v>157</c:v>
                </c:pt>
                <c:pt idx="158">
                  <c:v>158</c:v>
                </c:pt>
                <c:pt idx="159">
                  <c:v>159</c:v>
                </c:pt>
                <c:pt idx="160">
                  <c:v>160</c:v>
                </c:pt>
                <c:pt idx="161">
                  <c:v>161</c:v>
                </c:pt>
                <c:pt idx="162">
                  <c:v>162</c:v>
                </c:pt>
                <c:pt idx="163">
                  <c:v>163</c:v>
                </c:pt>
                <c:pt idx="164">
                  <c:v>164</c:v>
                </c:pt>
                <c:pt idx="165">
                  <c:v>165</c:v>
                </c:pt>
                <c:pt idx="166">
                  <c:v>166</c:v>
                </c:pt>
                <c:pt idx="167">
                  <c:v>167</c:v>
                </c:pt>
                <c:pt idx="168">
                  <c:v>168</c:v>
                </c:pt>
                <c:pt idx="169">
                  <c:v>169</c:v>
                </c:pt>
                <c:pt idx="170">
                  <c:v>170</c:v>
                </c:pt>
                <c:pt idx="171">
                  <c:v>171</c:v>
                </c:pt>
                <c:pt idx="172">
                  <c:v>172</c:v>
                </c:pt>
                <c:pt idx="173">
                  <c:v>173</c:v>
                </c:pt>
                <c:pt idx="174">
                  <c:v>174</c:v>
                </c:pt>
                <c:pt idx="175">
                  <c:v>175</c:v>
                </c:pt>
                <c:pt idx="176">
                  <c:v>176</c:v>
                </c:pt>
                <c:pt idx="177">
                  <c:v>177</c:v>
                </c:pt>
                <c:pt idx="178">
                  <c:v>178</c:v>
                </c:pt>
                <c:pt idx="179">
                  <c:v>179</c:v>
                </c:pt>
                <c:pt idx="180">
                  <c:v>180</c:v>
                </c:pt>
                <c:pt idx="181">
                  <c:v>181</c:v>
                </c:pt>
                <c:pt idx="182">
                  <c:v>182</c:v>
                </c:pt>
                <c:pt idx="183">
                  <c:v>183</c:v>
                </c:pt>
                <c:pt idx="184">
                  <c:v>184</c:v>
                </c:pt>
                <c:pt idx="185">
                  <c:v>185</c:v>
                </c:pt>
                <c:pt idx="186">
                  <c:v>186</c:v>
                </c:pt>
                <c:pt idx="187">
                  <c:v>187</c:v>
                </c:pt>
                <c:pt idx="188">
                  <c:v>188</c:v>
                </c:pt>
                <c:pt idx="189">
                  <c:v>189</c:v>
                </c:pt>
                <c:pt idx="190">
                  <c:v>190</c:v>
                </c:pt>
                <c:pt idx="191">
                  <c:v>191</c:v>
                </c:pt>
                <c:pt idx="192">
                  <c:v>192</c:v>
                </c:pt>
                <c:pt idx="193">
                  <c:v>193</c:v>
                </c:pt>
                <c:pt idx="194">
                  <c:v>194</c:v>
                </c:pt>
                <c:pt idx="195">
                  <c:v>195</c:v>
                </c:pt>
                <c:pt idx="196">
                  <c:v>196</c:v>
                </c:pt>
                <c:pt idx="197">
                  <c:v>197</c:v>
                </c:pt>
                <c:pt idx="198">
                  <c:v>198</c:v>
                </c:pt>
                <c:pt idx="199">
                  <c:v>199</c:v>
                </c:pt>
                <c:pt idx="200">
                  <c:v>200</c:v>
                </c:pt>
                <c:pt idx="201">
                  <c:v>201</c:v>
                </c:pt>
                <c:pt idx="202">
                  <c:v>202</c:v>
                </c:pt>
                <c:pt idx="203">
                  <c:v>203</c:v>
                </c:pt>
                <c:pt idx="204">
                  <c:v>204</c:v>
                </c:pt>
                <c:pt idx="205">
                  <c:v>205</c:v>
                </c:pt>
                <c:pt idx="206">
                  <c:v>206</c:v>
                </c:pt>
                <c:pt idx="207">
                  <c:v>207</c:v>
                </c:pt>
                <c:pt idx="208">
                  <c:v>208</c:v>
                </c:pt>
                <c:pt idx="209">
                  <c:v>209</c:v>
                </c:pt>
                <c:pt idx="210">
                  <c:v>210</c:v>
                </c:pt>
                <c:pt idx="211">
                  <c:v>211</c:v>
                </c:pt>
                <c:pt idx="212">
                  <c:v>212</c:v>
                </c:pt>
                <c:pt idx="213">
                  <c:v>213</c:v>
                </c:pt>
                <c:pt idx="214">
                  <c:v>214</c:v>
                </c:pt>
                <c:pt idx="215">
                  <c:v>215</c:v>
                </c:pt>
                <c:pt idx="216">
                  <c:v>216</c:v>
                </c:pt>
                <c:pt idx="217">
                  <c:v>217</c:v>
                </c:pt>
                <c:pt idx="218">
                  <c:v>218</c:v>
                </c:pt>
                <c:pt idx="219">
                  <c:v>219</c:v>
                </c:pt>
                <c:pt idx="220">
                  <c:v>220</c:v>
                </c:pt>
                <c:pt idx="221">
                  <c:v>221</c:v>
                </c:pt>
                <c:pt idx="222">
                  <c:v>222</c:v>
                </c:pt>
                <c:pt idx="223">
                  <c:v>223</c:v>
                </c:pt>
                <c:pt idx="224">
                  <c:v>224</c:v>
                </c:pt>
                <c:pt idx="225">
                  <c:v>225</c:v>
                </c:pt>
                <c:pt idx="226">
                  <c:v>226</c:v>
                </c:pt>
                <c:pt idx="227">
                  <c:v>227</c:v>
                </c:pt>
                <c:pt idx="228">
                  <c:v>228</c:v>
                </c:pt>
                <c:pt idx="229">
                  <c:v>229</c:v>
                </c:pt>
                <c:pt idx="230">
                  <c:v>230</c:v>
                </c:pt>
                <c:pt idx="231">
                  <c:v>231</c:v>
                </c:pt>
                <c:pt idx="232">
                  <c:v>232</c:v>
                </c:pt>
                <c:pt idx="233">
                  <c:v>233</c:v>
                </c:pt>
                <c:pt idx="234">
                  <c:v>234</c:v>
                </c:pt>
                <c:pt idx="235">
                  <c:v>235</c:v>
                </c:pt>
                <c:pt idx="236">
                  <c:v>236</c:v>
                </c:pt>
                <c:pt idx="237">
                  <c:v>237</c:v>
                </c:pt>
                <c:pt idx="238">
                  <c:v>238</c:v>
                </c:pt>
                <c:pt idx="239">
                  <c:v>239</c:v>
                </c:pt>
                <c:pt idx="240">
                  <c:v>240</c:v>
                </c:pt>
                <c:pt idx="241">
                  <c:v>241</c:v>
                </c:pt>
                <c:pt idx="242">
                  <c:v>242</c:v>
                </c:pt>
                <c:pt idx="243">
                  <c:v>243</c:v>
                </c:pt>
                <c:pt idx="244">
                  <c:v>244</c:v>
                </c:pt>
                <c:pt idx="245">
                  <c:v>245</c:v>
                </c:pt>
                <c:pt idx="246">
                  <c:v>246</c:v>
                </c:pt>
                <c:pt idx="247">
                  <c:v>247</c:v>
                </c:pt>
                <c:pt idx="248">
                  <c:v>248</c:v>
                </c:pt>
                <c:pt idx="249">
                  <c:v>249</c:v>
                </c:pt>
                <c:pt idx="250">
                  <c:v>250</c:v>
                </c:pt>
                <c:pt idx="251">
                  <c:v>251</c:v>
                </c:pt>
                <c:pt idx="252">
                  <c:v>252</c:v>
                </c:pt>
                <c:pt idx="253">
                  <c:v>253</c:v>
                </c:pt>
                <c:pt idx="254">
                  <c:v>254</c:v>
                </c:pt>
                <c:pt idx="255">
                  <c:v>255</c:v>
                </c:pt>
                <c:pt idx="256">
                  <c:v>256</c:v>
                </c:pt>
                <c:pt idx="257">
                  <c:v>257</c:v>
                </c:pt>
                <c:pt idx="258">
                  <c:v>258</c:v>
                </c:pt>
                <c:pt idx="259">
                  <c:v>259</c:v>
                </c:pt>
                <c:pt idx="260">
                  <c:v>260</c:v>
                </c:pt>
                <c:pt idx="261">
                  <c:v>261</c:v>
                </c:pt>
                <c:pt idx="262">
                  <c:v>262</c:v>
                </c:pt>
                <c:pt idx="263">
                  <c:v>263</c:v>
                </c:pt>
                <c:pt idx="264">
                  <c:v>264</c:v>
                </c:pt>
                <c:pt idx="265">
                  <c:v>265</c:v>
                </c:pt>
                <c:pt idx="266">
                  <c:v>266</c:v>
                </c:pt>
                <c:pt idx="267">
                  <c:v>267</c:v>
                </c:pt>
                <c:pt idx="268">
                  <c:v>268</c:v>
                </c:pt>
                <c:pt idx="269">
                  <c:v>269</c:v>
                </c:pt>
                <c:pt idx="270">
                  <c:v>270</c:v>
                </c:pt>
                <c:pt idx="271">
                  <c:v>271</c:v>
                </c:pt>
                <c:pt idx="272">
                  <c:v>272</c:v>
                </c:pt>
                <c:pt idx="273">
                  <c:v>273</c:v>
                </c:pt>
                <c:pt idx="274">
                  <c:v>274</c:v>
                </c:pt>
                <c:pt idx="275">
                  <c:v>275</c:v>
                </c:pt>
                <c:pt idx="276">
                  <c:v>276</c:v>
                </c:pt>
                <c:pt idx="277">
                  <c:v>277</c:v>
                </c:pt>
                <c:pt idx="278">
                  <c:v>278</c:v>
                </c:pt>
                <c:pt idx="279">
                  <c:v>279</c:v>
                </c:pt>
                <c:pt idx="280">
                  <c:v>280</c:v>
                </c:pt>
                <c:pt idx="281">
                  <c:v>281</c:v>
                </c:pt>
                <c:pt idx="282">
                  <c:v>282</c:v>
                </c:pt>
                <c:pt idx="283">
                  <c:v>283</c:v>
                </c:pt>
                <c:pt idx="284">
                  <c:v>284</c:v>
                </c:pt>
                <c:pt idx="285">
                  <c:v>285</c:v>
                </c:pt>
                <c:pt idx="286">
                  <c:v>286</c:v>
                </c:pt>
                <c:pt idx="287">
                  <c:v>287</c:v>
                </c:pt>
                <c:pt idx="288">
                  <c:v>288</c:v>
                </c:pt>
                <c:pt idx="289">
                  <c:v>289</c:v>
                </c:pt>
                <c:pt idx="290">
                  <c:v>290</c:v>
                </c:pt>
                <c:pt idx="291">
                  <c:v>291</c:v>
                </c:pt>
                <c:pt idx="292">
                  <c:v>292</c:v>
                </c:pt>
                <c:pt idx="293">
                  <c:v>293</c:v>
                </c:pt>
                <c:pt idx="294">
                  <c:v>294</c:v>
                </c:pt>
                <c:pt idx="295">
                  <c:v>295</c:v>
                </c:pt>
                <c:pt idx="296">
                  <c:v>296</c:v>
                </c:pt>
                <c:pt idx="297">
                  <c:v>297</c:v>
                </c:pt>
                <c:pt idx="298">
                  <c:v>298</c:v>
                </c:pt>
                <c:pt idx="299">
                  <c:v>299</c:v>
                </c:pt>
                <c:pt idx="300">
                  <c:v>300</c:v>
                </c:pt>
                <c:pt idx="301">
                  <c:v>301</c:v>
                </c:pt>
                <c:pt idx="302">
                  <c:v>302</c:v>
                </c:pt>
                <c:pt idx="303">
                  <c:v>303</c:v>
                </c:pt>
                <c:pt idx="304">
                  <c:v>304</c:v>
                </c:pt>
                <c:pt idx="305">
                  <c:v>305</c:v>
                </c:pt>
                <c:pt idx="306">
                  <c:v>306</c:v>
                </c:pt>
                <c:pt idx="307">
                  <c:v>307</c:v>
                </c:pt>
                <c:pt idx="308">
                  <c:v>308</c:v>
                </c:pt>
                <c:pt idx="309">
                  <c:v>309</c:v>
                </c:pt>
                <c:pt idx="310">
                  <c:v>310</c:v>
                </c:pt>
                <c:pt idx="311">
                  <c:v>311</c:v>
                </c:pt>
                <c:pt idx="312">
                  <c:v>312</c:v>
                </c:pt>
                <c:pt idx="313">
                  <c:v>313</c:v>
                </c:pt>
                <c:pt idx="314">
                  <c:v>314</c:v>
                </c:pt>
                <c:pt idx="315">
                  <c:v>315</c:v>
                </c:pt>
                <c:pt idx="316">
                  <c:v>316</c:v>
                </c:pt>
                <c:pt idx="317">
                  <c:v>317</c:v>
                </c:pt>
                <c:pt idx="318">
                  <c:v>318</c:v>
                </c:pt>
                <c:pt idx="319">
                  <c:v>319</c:v>
                </c:pt>
                <c:pt idx="320">
                  <c:v>320</c:v>
                </c:pt>
                <c:pt idx="321">
                  <c:v>321</c:v>
                </c:pt>
                <c:pt idx="322">
                  <c:v>322</c:v>
                </c:pt>
                <c:pt idx="323">
                  <c:v>323</c:v>
                </c:pt>
                <c:pt idx="324">
                  <c:v>324</c:v>
                </c:pt>
                <c:pt idx="325">
                  <c:v>325</c:v>
                </c:pt>
                <c:pt idx="326">
                  <c:v>326</c:v>
                </c:pt>
                <c:pt idx="327">
                  <c:v>327</c:v>
                </c:pt>
                <c:pt idx="328">
                  <c:v>328</c:v>
                </c:pt>
                <c:pt idx="329">
                  <c:v>329</c:v>
                </c:pt>
                <c:pt idx="330">
                  <c:v>330</c:v>
                </c:pt>
                <c:pt idx="331">
                  <c:v>331</c:v>
                </c:pt>
                <c:pt idx="332">
                  <c:v>332</c:v>
                </c:pt>
                <c:pt idx="333">
                  <c:v>333</c:v>
                </c:pt>
                <c:pt idx="334">
                  <c:v>334</c:v>
                </c:pt>
                <c:pt idx="335">
                  <c:v>335</c:v>
                </c:pt>
                <c:pt idx="336">
                  <c:v>336</c:v>
                </c:pt>
                <c:pt idx="337">
                  <c:v>337</c:v>
                </c:pt>
                <c:pt idx="338">
                  <c:v>338</c:v>
                </c:pt>
                <c:pt idx="339">
                  <c:v>339</c:v>
                </c:pt>
                <c:pt idx="340">
                  <c:v>340</c:v>
                </c:pt>
                <c:pt idx="341">
                  <c:v>341</c:v>
                </c:pt>
                <c:pt idx="342">
                  <c:v>342</c:v>
                </c:pt>
                <c:pt idx="343">
                  <c:v>343</c:v>
                </c:pt>
                <c:pt idx="344">
                  <c:v>344</c:v>
                </c:pt>
                <c:pt idx="345">
                  <c:v>345</c:v>
                </c:pt>
                <c:pt idx="346">
                  <c:v>346</c:v>
                </c:pt>
                <c:pt idx="347">
                  <c:v>347</c:v>
                </c:pt>
                <c:pt idx="348">
                  <c:v>348</c:v>
                </c:pt>
                <c:pt idx="349">
                  <c:v>349</c:v>
                </c:pt>
                <c:pt idx="350">
                  <c:v>350</c:v>
                </c:pt>
                <c:pt idx="351">
                  <c:v>351</c:v>
                </c:pt>
                <c:pt idx="352">
                  <c:v>352</c:v>
                </c:pt>
                <c:pt idx="353">
                  <c:v>353</c:v>
                </c:pt>
                <c:pt idx="354">
                  <c:v>354</c:v>
                </c:pt>
                <c:pt idx="355">
                  <c:v>355</c:v>
                </c:pt>
                <c:pt idx="356">
                  <c:v>356</c:v>
                </c:pt>
                <c:pt idx="357">
                  <c:v>357</c:v>
                </c:pt>
                <c:pt idx="358">
                  <c:v>358</c:v>
                </c:pt>
                <c:pt idx="359">
                  <c:v>359</c:v>
                </c:pt>
                <c:pt idx="360">
                  <c:v>360</c:v>
                </c:pt>
                <c:pt idx="361">
                  <c:v>361</c:v>
                </c:pt>
                <c:pt idx="362">
                  <c:v>362</c:v>
                </c:pt>
                <c:pt idx="363">
                  <c:v>363</c:v>
                </c:pt>
                <c:pt idx="364">
                  <c:v>364</c:v>
                </c:pt>
                <c:pt idx="365">
                  <c:v>365</c:v>
                </c:pt>
                <c:pt idx="366">
                  <c:v>366</c:v>
                </c:pt>
                <c:pt idx="367">
                  <c:v>367</c:v>
                </c:pt>
                <c:pt idx="368">
                  <c:v>368</c:v>
                </c:pt>
                <c:pt idx="369">
                  <c:v>369</c:v>
                </c:pt>
                <c:pt idx="370">
                  <c:v>370</c:v>
                </c:pt>
                <c:pt idx="371">
                  <c:v>371</c:v>
                </c:pt>
                <c:pt idx="372">
                  <c:v>372</c:v>
                </c:pt>
                <c:pt idx="373">
                  <c:v>373</c:v>
                </c:pt>
                <c:pt idx="374">
                  <c:v>374</c:v>
                </c:pt>
                <c:pt idx="375">
                  <c:v>375</c:v>
                </c:pt>
                <c:pt idx="376">
                  <c:v>376</c:v>
                </c:pt>
                <c:pt idx="377">
                  <c:v>377</c:v>
                </c:pt>
                <c:pt idx="378">
                  <c:v>378</c:v>
                </c:pt>
                <c:pt idx="379">
                  <c:v>379</c:v>
                </c:pt>
                <c:pt idx="380">
                  <c:v>380</c:v>
                </c:pt>
                <c:pt idx="381">
                  <c:v>381</c:v>
                </c:pt>
                <c:pt idx="382">
                  <c:v>382</c:v>
                </c:pt>
                <c:pt idx="383">
                  <c:v>383</c:v>
                </c:pt>
                <c:pt idx="384">
                  <c:v>384</c:v>
                </c:pt>
                <c:pt idx="385">
                  <c:v>385</c:v>
                </c:pt>
                <c:pt idx="386">
                  <c:v>386</c:v>
                </c:pt>
                <c:pt idx="387">
                  <c:v>387</c:v>
                </c:pt>
                <c:pt idx="388">
                  <c:v>388</c:v>
                </c:pt>
                <c:pt idx="389">
                  <c:v>389</c:v>
                </c:pt>
                <c:pt idx="390">
                  <c:v>390</c:v>
                </c:pt>
                <c:pt idx="391">
                  <c:v>391</c:v>
                </c:pt>
                <c:pt idx="392">
                  <c:v>392</c:v>
                </c:pt>
                <c:pt idx="393">
                  <c:v>393</c:v>
                </c:pt>
                <c:pt idx="394">
                  <c:v>394</c:v>
                </c:pt>
                <c:pt idx="395">
                  <c:v>395</c:v>
                </c:pt>
                <c:pt idx="396">
                  <c:v>396</c:v>
                </c:pt>
                <c:pt idx="397">
                  <c:v>397</c:v>
                </c:pt>
                <c:pt idx="398">
                  <c:v>398</c:v>
                </c:pt>
                <c:pt idx="399">
                  <c:v>399</c:v>
                </c:pt>
                <c:pt idx="400">
                  <c:v>400</c:v>
                </c:pt>
                <c:pt idx="401">
                  <c:v>401</c:v>
                </c:pt>
                <c:pt idx="402">
                  <c:v>402</c:v>
                </c:pt>
                <c:pt idx="403">
                  <c:v>403</c:v>
                </c:pt>
                <c:pt idx="404">
                  <c:v>404</c:v>
                </c:pt>
                <c:pt idx="405">
                  <c:v>405</c:v>
                </c:pt>
                <c:pt idx="406">
                  <c:v>406</c:v>
                </c:pt>
                <c:pt idx="407">
                  <c:v>407</c:v>
                </c:pt>
                <c:pt idx="408">
                  <c:v>408</c:v>
                </c:pt>
                <c:pt idx="409">
                  <c:v>409</c:v>
                </c:pt>
                <c:pt idx="410">
                  <c:v>410</c:v>
                </c:pt>
                <c:pt idx="411">
                  <c:v>411</c:v>
                </c:pt>
                <c:pt idx="412">
                  <c:v>412</c:v>
                </c:pt>
                <c:pt idx="413">
                  <c:v>413</c:v>
                </c:pt>
                <c:pt idx="414">
                  <c:v>414</c:v>
                </c:pt>
                <c:pt idx="415">
                  <c:v>415</c:v>
                </c:pt>
                <c:pt idx="416">
                  <c:v>416</c:v>
                </c:pt>
                <c:pt idx="417">
                  <c:v>417</c:v>
                </c:pt>
                <c:pt idx="418">
                  <c:v>418</c:v>
                </c:pt>
                <c:pt idx="419">
                  <c:v>419</c:v>
                </c:pt>
                <c:pt idx="420">
                  <c:v>420</c:v>
                </c:pt>
                <c:pt idx="421">
                  <c:v>421</c:v>
                </c:pt>
                <c:pt idx="422">
                  <c:v>422</c:v>
                </c:pt>
                <c:pt idx="423">
                  <c:v>423</c:v>
                </c:pt>
                <c:pt idx="424">
                  <c:v>424</c:v>
                </c:pt>
                <c:pt idx="425">
                  <c:v>425</c:v>
                </c:pt>
                <c:pt idx="426">
                  <c:v>426</c:v>
                </c:pt>
                <c:pt idx="427">
                  <c:v>427</c:v>
                </c:pt>
                <c:pt idx="428">
                  <c:v>428</c:v>
                </c:pt>
                <c:pt idx="429">
                  <c:v>429</c:v>
                </c:pt>
                <c:pt idx="430">
                  <c:v>430</c:v>
                </c:pt>
                <c:pt idx="431">
                  <c:v>431</c:v>
                </c:pt>
                <c:pt idx="432">
                  <c:v>432</c:v>
                </c:pt>
                <c:pt idx="433">
                  <c:v>433</c:v>
                </c:pt>
                <c:pt idx="434">
                  <c:v>434</c:v>
                </c:pt>
                <c:pt idx="435">
                  <c:v>435</c:v>
                </c:pt>
                <c:pt idx="436">
                  <c:v>436</c:v>
                </c:pt>
                <c:pt idx="437">
                  <c:v>437</c:v>
                </c:pt>
                <c:pt idx="438">
                  <c:v>438</c:v>
                </c:pt>
                <c:pt idx="439">
                  <c:v>439</c:v>
                </c:pt>
                <c:pt idx="440">
                  <c:v>440</c:v>
                </c:pt>
                <c:pt idx="441">
                  <c:v>441</c:v>
                </c:pt>
                <c:pt idx="442">
                  <c:v>442</c:v>
                </c:pt>
                <c:pt idx="443">
                  <c:v>443</c:v>
                </c:pt>
                <c:pt idx="444">
                  <c:v>444</c:v>
                </c:pt>
                <c:pt idx="445">
                  <c:v>445</c:v>
                </c:pt>
                <c:pt idx="446">
                  <c:v>446</c:v>
                </c:pt>
                <c:pt idx="447">
                  <c:v>447</c:v>
                </c:pt>
                <c:pt idx="448">
                  <c:v>448</c:v>
                </c:pt>
                <c:pt idx="449">
                  <c:v>449</c:v>
                </c:pt>
                <c:pt idx="450">
                  <c:v>450</c:v>
                </c:pt>
                <c:pt idx="451">
                  <c:v>451</c:v>
                </c:pt>
                <c:pt idx="452">
                  <c:v>452</c:v>
                </c:pt>
                <c:pt idx="453">
                  <c:v>453</c:v>
                </c:pt>
                <c:pt idx="454">
                  <c:v>454</c:v>
                </c:pt>
                <c:pt idx="455">
                  <c:v>455</c:v>
                </c:pt>
                <c:pt idx="456">
                  <c:v>456</c:v>
                </c:pt>
                <c:pt idx="457">
                  <c:v>457</c:v>
                </c:pt>
                <c:pt idx="458">
                  <c:v>458</c:v>
                </c:pt>
                <c:pt idx="459">
                  <c:v>459</c:v>
                </c:pt>
                <c:pt idx="460">
                  <c:v>460</c:v>
                </c:pt>
                <c:pt idx="461">
                  <c:v>461</c:v>
                </c:pt>
                <c:pt idx="462">
                  <c:v>462</c:v>
                </c:pt>
                <c:pt idx="463">
                  <c:v>463</c:v>
                </c:pt>
                <c:pt idx="464">
                  <c:v>464</c:v>
                </c:pt>
                <c:pt idx="465">
                  <c:v>465</c:v>
                </c:pt>
                <c:pt idx="466">
                  <c:v>466</c:v>
                </c:pt>
                <c:pt idx="467">
                  <c:v>467</c:v>
                </c:pt>
                <c:pt idx="468">
                  <c:v>468</c:v>
                </c:pt>
                <c:pt idx="469">
                  <c:v>469</c:v>
                </c:pt>
                <c:pt idx="470">
                  <c:v>470</c:v>
                </c:pt>
                <c:pt idx="471">
                  <c:v>471</c:v>
                </c:pt>
                <c:pt idx="472">
                  <c:v>472</c:v>
                </c:pt>
                <c:pt idx="473">
                  <c:v>473</c:v>
                </c:pt>
                <c:pt idx="474">
                  <c:v>474</c:v>
                </c:pt>
                <c:pt idx="475">
                  <c:v>475</c:v>
                </c:pt>
                <c:pt idx="476">
                  <c:v>476</c:v>
                </c:pt>
                <c:pt idx="477">
                  <c:v>477</c:v>
                </c:pt>
                <c:pt idx="478">
                  <c:v>478</c:v>
                </c:pt>
                <c:pt idx="479">
                  <c:v>479</c:v>
                </c:pt>
                <c:pt idx="480">
                  <c:v>480</c:v>
                </c:pt>
                <c:pt idx="481">
                  <c:v>481</c:v>
                </c:pt>
                <c:pt idx="482">
                  <c:v>482</c:v>
                </c:pt>
                <c:pt idx="483">
                  <c:v>483</c:v>
                </c:pt>
                <c:pt idx="484">
                  <c:v>484</c:v>
                </c:pt>
                <c:pt idx="485">
                  <c:v>485</c:v>
                </c:pt>
                <c:pt idx="486">
                  <c:v>486</c:v>
                </c:pt>
                <c:pt idx="487">
                  <c:v>487</c:v>
                </c:pt>
                <c:pt idx="488">
                  <c:v>488</c:v>
                </c:pt>
                <c:pt idx="489">
                  <c:v>489</c:v>
                </c:pt>
                <c:pt idx="490">
                  <c:v>490</c:v>
                </c:pt>
                <c:pt idx="491">
                  <c:v>491</c:v>
                </c:pt>
                <c:pt idx="492">
                  <c:v>492</c:v>
                </c:pt>
                <c:pt idx="493">
                  <c:v>493</c:v>
                </c:pt>
                <c:pt idx="494">
                  <c:v>494</c:v>
                </c:pt>
                <c:pt idx="495">
                  <c:v>495</c:v>
                </c:pt>
                <c:pt idx="496">
                  <c:v>496</c:v>
                </c:pt>
                <c:pt idx="497">
                  <c:v>497</c:v>
                </c:pt>
                <c:pt idx="498">
                  <c:v>498</c:v>
                </c:pt>
                <c:pt idx="499">
                  <c:v>499</c:v>
                </c:pt>
                <c:pt idx="500">
                  <c:v>500</c:v>
                </c:pt>
                <c:pt idx="501">
                  <c:v>501</c:v>
                </c:pt>
                <c:pt idx="502">
                  <c:v>502</c:v>
                </c:pt>
                <c:pt idx="503">
                  <c:v>503</c:v>
                </c:pt>
                <c:pt idx="504">
                  <c:v>504</c:v>
                </c:pt>
                <c:pt idx="505">
                  <c:v>505</c:v>
                </c:pt>
                <c:pt idx="506">
                  <c:v>506</c:v>
                </c:pt>
                <c:pt idx="507">
                  <c:v>507</c:v>
                </c:pt>
                <c:pt idx="508">
                  <c:v>508</c:v>
                </c:pt>
                <c:pt idx="509">
                  <c:v>509</c:v>
                </c:pt>
                <c:pt idx="510">
                  <c:v>510</c:v>
                </c:pt>
                <c:pt idx="511">
                  <c:v>511</c:v>
                </c:pt>
                <c:pt idx="512">
                  <c:v>512</c:v>
                </c:pt>
                <c:pt idx="513">
                  <c:v>513</c:v>
                </c:pt>
                <c:pt idx="514">
                  <c:v>514</c:v>
                </c:pt>
                <c:pt idx="515">
                  <c:v>515</c:v>
                </c:pt>
                <c:pt idx="516">
                  <c:v>516</c:v>
                </c:pt>
                <c:pt idx="517">
                  <c:v>517</c:v>
                </c:pt>
                <c:pt idx="518">
                  <c:v>518</c:v>
                </c:pt>
                <c:pt idx="519">
                  <c:v>519</c:v>
                </c:pt>
                <c:pt idx="520">
                  <c:v>520</c:v>
                </c:pt>
                <c:pt idx="521">
                  <c:v>521</c:v>
                </c:pt>
                <c:pt idx="522">
                  <c:v>522</c:v>
                </c:pt>
                <c:pt idx="523">
                  <c:v>523</c:v>
                </c:pt>
                <c:pt idx="524">
                  <c:v>524</c:v>
                </c:pt>
                <c:pt idx="525">
                  <c:v>525</c:v>
                </c:pt>
                <c:pt idx="526">
                  <c:v>526</c:v>
                </c:pt>
                <c:pt idx="527">
                  <c:v>527</c:v>
                </c:pt>
                <c:pt idx="528">
                  <c:v>528</c:v>
                </c:pt>
                <c:pt idx="529">
                  <c:v>529</c:v>
                </c:pt>
                <c:pt idx="530">
                  <c:v>530</c:v>
                </c:pt>
                <c:pt idx="531">
                  <c:v>531</c:v>
                </c:pt>
                <c:pt idx="532">
                  <c:v>532</c:v>
                </c:pt>
                <c:pt idx="533">
                  <c:v>533</c:v>
                </c:pt>
                <c:pt idx="534">
                  <c:v>534</c:v>
                </c:pt>
                <c:pt idx="535">
                  <c:v>535</c:v>
                </c:pt>
                <c:pt idx="536">
                  <c:v>536</c:v>
                </c:pt>
                <c:pt idx="537">
                  <c:v>537</c:v>
                </c:pt>
                <c:pt idx="538">
                  <c:v>538</c:v>
                </c:pt>
                <c:pt idx="539">
                  <c:v>539</c:v>
                </c:pt>
                <c:pt idx="540">
                  <c:v>540</c:v>
                </c:pt>
                <c:pt idx="541">
                  <c:v>541</c:v>
                </c:pt>
                <c:pt idx="542">
                  <c:v>542</c:v>
                </c:pt>
                <c:pt idx="543">
                  <c:v>543</c:v>
                </c:pt>
                <c:pt idx="544">
                  <c:v>544</c:v>
                </c:pt>
                <c:pt idx="545">
                  <c:v>545</c:v>
                </c:pt>
                <c:pt idx="546">
                  <c:v>546</c:v>
                </c:pt>
                <c:pt idx="547">
                  <c:v>547</c:v>
                </c:pt>
                <c:pt idx="548">
                  <c:v>548</c:v>
                </c:pt>
                <c:pt idx="549">
                  <c:v>549</c:v>
                </c:pt>
                <c:pt idx="550">
                  <c:v>550</c:v>
                </c:pt>
                <c:pt idx="551">
                  <c:v>551</c:v>
                </c:pt>
                <c:pt idx="552">
                  <c:v>552</c:v>
                </c:pt>
                <c:pt idx="553">
                  <c:v>553</c:v>
                </c:pt>
                <c:pt idx="554">
                  <c:v>554</c:v>
                </c:pt>
                <c:pt idx="555">
                  <c:v>555</c:v>
                </c:pt>
                <c:pt idx="556">
                  <c:v>556</c:v>
                </c:pt>
                <c:pt idx="557">
                  <c:v>557</c:v>
                </c:pt>
                <c:pt idx="558">
                  <c:v>558</c:v>
                </c:pt>
                <c:pt idx="559">
                  <c:v>559</c:v>
                </c:pt>
                <c:pt idx="560">
                  <c:v>560</c:v>
                </c:pt>
                <c:pt idx="561">
                  <c:v>561</c:v>
                </c:pt>
                <c:pt idx="562">
                  <c:v>562</c:v>
                </c:pt>
                <c:pt idx="563">
                  <c:v>563</c:v>
                </c:pt>
                <c:pt idx="564">
                  <c:v>564</c:v>
                </c:pt>
                <c:pt idx="565">
                  <c:v>565</c:v>
                </c:pt>
                <c:pt idx="566">
                  <c:v>566</c:v>
                </c:pt>
                <c:pt idx="567">
                  <c:v>567</c:v>
                </c:pt>
                <c:pt idx="568">
                  <c:v>568</c:v>
                </c:pt>
                <c:pt idx="569">
                  <c:v>569</c:v>
                </c:pt>
                <c:pt idx="570">
                  <c:v>570</c:v>
                </c:pt>
                <c:pt idx="571">
                  <c:v>571</c:v>
                </c:pt>
                <c:pt idx="572">
                  <c:v>572</c:v>
                </c:pt>
                <c:pt idx="573">
                  <c:v>573</c:v>
                </c:pt>
                <c:pt idx="574">
                  <c:v>574</c:v>
                </c:pt>
                <c:pt idx="575">
                  <c:v>575</c:v>
                </c:pt>
                <c:pt idx="576">
                  <c:v>576</c:v>
                </c:pt>
                <c:pt idx="577">
                  <c:v>577</c:v>
                </c:pt>
                <c:pt idx="578">
                  <c:v>578</c:v>
                </c:pt>
                <c:pt idx="579">
                  <c:v>579</c:v>
                </c:pt>
                <c:pt idx="580">
                  <c:v>580</c:v>
                </c:pt>
                <c:pt idx="581">
                  <c:v>581</c:v>
                </c:pt>
                <c:pt idx="582">
                  <c:v>582</c:v>
                </c:pt>
                <c:pt idx="583">
                  <c:v>583</c:v>
                </c:pt>
                <c:pt idx="584">
                  <c:v>584</c:v>
                </c:pt>
                <c:pt idx="585">
                  <c:v>585</c:v>
                </c:pt>
                <c:pt idx="586">
                  <c:v>586</c:v>
                </c:pt>
                <c:pt idx="587">
                  <c:v>587</c:v>
                </c:pt>
                <c:pt idx="588">
                  <c:v>588</c:v>
                </c:pt>
                <c:pt idx="589">
                  <c:v>589</c:v>
                </c:pt>
                <c:pt idx="590">
                  <c:v>590</c:v>
                </c:pt>
                <c:pt idx="591">
                  <c:v>591</c:v>
                </c:pt>
                <c:pt idx="592">
                  <c:v>592</c:v>
                </c:pt>
                <c:pt idx="593">
                  <c:v>593</c:v>
                </c:pt>
                <c:pt idx="594">
                  <c:v>594</c:v>
                </c:pt>
                <c:pt idx="595">
                  <c:v>595</c:v>
                </c:pt>
                <c:pt idx="596">
                  <c:v>596</c:v>
                </c:pt>
                <c:pt idx="597">
                  <c:v>597</c:v>
                </c:pt>
                <c:pt idx="598">
                  <c:v>598</c:v>
                </c:pt>
                <c:pt idx="599">
                  <c:v>599</c:v>
                </c:pt>
                <c:pt idx="600">
                  <c:v>600</c:v>
                </c:pt>
                <c:pt idx="601">
                  <c:v>601</c:v>
                </c:pt>
                <c:pt idx="602">
                  <c:v>602</c:v>
                </c:pt>
                <c:pt idx="603">
                  <c:v>603</c:v>
                </c:pt>
                <c:pt idx="604">
                  <c:v>604</c:v>
                </c:pt>
                <c:pt idx="605">
                  <c:v>605</c:v>
                </c:pt>
                <c:pt idx="606">
                  <c:v>606</c:v>
                </c:pt>
                <c:pt idx="607">
                  <c:v>607</c:v>
                </c:pt>
                <c:pt idx="608">
                  <c:v>608</c:v>
                </c:pt>
                <c:pt idx="609">
                  <c:v>609</c:v>
                </c:pt>
                <c:pt idx="610">
                  <c:v>610</c:v>
                </c:pt>
                <c:pt idx="611">
                  <c:v>611</c:v>
                </c:pt>
                <c:pt idx="612">
                  <c:v>612</c:v>
                </c:pt>
                <c:pt idx="613">
                  <c:v>613</c:v>
                </c:pt>
                <c:pt idx="614">
                  <c:v>614</c:v>
                </c:pt>
                <c:pt idx="615">
                  <c:v>615</c:v>
                </c:pt>
                <c:pt idx="616">
                  <c:v>616</c:v>
                </c:pt>
                <c:pt idx="617">
                  <c:v>617</c:v>
                </c:pt>
                <c:pt idx="618">
                  <c:v>618</c:v>
                </c:pt>
                <c:pt idx="619">
                  <c:v>619</c:v>
                </c:pt>
                <c:pt idx="620">
                  <c:v>620</c:v>
                </c:pt>
                <c:pt idx="621">
                  <c:v>621</c:v>
                </c:pt>
                <c:pt idx="622">
                  <c:v>622</c:v>
                </c:pt>
                <c:pt idx="623">
                  <c:v>623</c:v>
                </c:pt>
                <c:pt idx="624">
                  <c:v>624</c:v>
                </c:pt>
                <c:pt idx="625">
                  <c:v>625</c:v>
                </c:pt>
                <c:pt idx="626">
                  <c:v>626</c:v>
                </c:pt>
                <c:pt idx="627">
                  <c:v>627</c:v>
                </c:pt>
                <c:pt idx="628">
                  <c:v>628</c:v>
                </c:pt>
                <c:pt idx="629">
                  <c:v>629</c:v>
                </c:pt>
                <c:pt idx="630">
                  <c:v>630</c:v>
                </c:pt>
                <c:pt idx="631">
                  <c:v>631</c:v>
                </c:pt>
                <c:pt idx="632">
                  <c:v>632</c:v>
                </c:pt>
                <c:pt idx="633">
                  <c:v>633</c:v>
                </c:pt>
                <c:pt idx="634">
                  <c:v>634</c:v>
                </c:pt>
                <c:pt idx="635">
                  <c:v>635</c:v>
                </c:pt>
                <c:pt idx="636">
                  <c:v>636</c:v>
                </c:pt>
                <c:pt idx="637">
                  <c:v>637</c:v>
                </c:pt>
                <c:pt idx="638">
                  <c:v>638</c:v>
                </c:pt>
                <c:pt idx="639">
                  <c:v>639</c:v>
                </c:pt>
                <c:pt idx="640">
                  <c:v>640</c:v>
                </c:pt>
                <c:pt idx="641">
                  <c:v>641</c:v>
                </c:pt>
                <c:pt idx="642">
                  <c:v>642</c:v>
                </c:pt>
                <c:pt idx="643">
                  <c:v>643</c:v>
                </c:pt>
                <c:pt idx="644">
                  <c:v>644</c:v>
                </c:pt>
                <c:pt idx="645">
                  <c:v>645</c:v>
                </c:pt>
                <c:pt idx="646">
                  <c:v>646</c:v>
                </c:pt>
                <c:pt idx="647">
                  <c:v>647</c:v>
                </c:pt>
                <c:pt idx="648">
                  <c:v>648</c:v>
                </c:pt>
                <c:pt idx="649">
                  <c:v>649</c:v>
                </c:pt>
                <c:pt idx="650">
                  <c:v>650</c:v>
                </c:pt>
                <c:pt idx="651">
                  <c:v>651</c:v>
                </c:pt>
                <c:pt idx="652">
                  <c:v>652</c:v>
                </c:pt>
                <c:pt idx="653">
                  <c:v>653</c:v>
                </c:pt>
                <c:pt idx="654">
                  <c:v>654</c:v>
                </c:pt>
                <c:pt idx="655">
                  <c:v>655</c:v>
                </c:pt>
                <c:pt idx="656">
                  <c:v>656</c:v>
                </c:pt>
                <c:pt idx="657">
                  <c:v>657</c:v>
                </c:pt>
                <c:pt idx="658">
                  <c:v>658</c:v>
                </c:pt>
                <c:pt idx="659">
                  <c:v>659</c:v>
                </c:pt>
                <c:pt idx="660">
                  <c:v>660</c:v>
                </c:pt>
                <c:pt idx="661">
                  <c:v>661</c:v>
                </c:pt>
                <c:pt idx="662">
                  <c:v>662</c:v>
                </c:pt>
                <c:pt idx="663">
                  <c:v>663</c:v>
                </c:pt>
                <c:pt idx="664">
                  <c:v>664</c:v>
                </c:pt>
                <c:pt idx="665">
                  <c:v>665</c:v>
                </c:pt>
                <c:pt idx="666">
                  <c:v>666</c:v>
                </c:pt>
                <c:pt idx="667">
                  <c:v>667</c:v>
                </c:pt>
                <c:pt idx="668">
                  <c:v>668</c:v>
                </c:pt>
                <c:pt idx="669">
                  <c:v>669</c:v>
                </c:pt>
                <c:pt idx="670">
                  <c:v>670</c:v>
                </c:pt>
                <c:pt idx="671">
                  <c:v>671</c:v>
                </c:pt>
                <c:pt idx="672">
                  <c:v>672</c:v>
                </c:pt>
                <c:pt idx="673">
                  <c:v>673</c:v>
                </c:pt>
                <c:pt idx="674">
                  <c:v>674</c:v>
                </c:pt>
                <c:pt idx="675">
                  <c:v>675</c:v>
                </c:pt>
                <c:pt idx="676">
                  <c:v>676</c:v>
                </c:pt>
                <c:pt idx="677">
                  <c:v>677</c:v>
                </c:pt>
                <c:pt idx="678">
                  <c:v>678</c:v>
                </c:pt>
                <c:pt idx="679">
                  <c:v>679</c:v>
                </c:pt>
                <c:pt idx="680">
                  <c:v>680</c:v>
                </c:pt>
                <c:pt idx="681">
                  <c:v>681</c:v>
                </c:pt>
                <c:pt idx="682">
                  <c:v>682</c:v>
                </c:pt>
                <c:pt idx="683">
                  <c:v>683</c:v>
                </c:pt>
                <c:pt idx="684">
                  <c:v>684</c:v>
                </c:pt>
                <c:pt idx="685">
                  <c:v>685</c:v>
                </c:pt>
                <c:pt idx="686">
                  <c:v>686</c:v>
                </c:pt>
                <c:pt idx="687">
                  <c:v>687</c:v>
                </c:pt>
                <c:pt idx="688">
                  <c:v>688</c:v>
                </c:pt>
                <c:pt idx="689">
                  <c:v>689</c:v>
                </c:pt>
                <c:pt idx="690">
                  <c:v>690</c:v>
                </c:pt>
                <c:pt idx="691">
                  <c:v>691</c:v>
                </c:pt>
                <c:pt idx="692">
                  <c:v>692</c:v>
                </c:pt>
                <c:pt idx="693">
                  <c:v>693</c:v>
                </c:pt>
                <c:pt idx="694">
                  <c:v>694</c:v>
                </c:pt>
                <c:pt idx="695">
                  <c:v>695</c:v>
                </c:pt>
                <c:pt idx="696">
                  <c:v>696</c:v>
                </c:pt>
                <c:pt idx="697">
                  <c:v>697</c:v>
                </c:pt>
                <c:pt idx="698">
                  <c:v>698</c:v>
                </c:pt>
                <c:pt idx="699">
                  <c:v>699</c:v>
                </c:pt>
                <c:pt idx="700">
                  <c:v>700</c:v>
                </c:pt>
                <c:pt idx="701">
                  <c:v>701</c:v>
                </c:pt>
                <c:pt idx="702">
                  <c:v>702</c:v>
                </c:pt>
                <c:pt idx="703">
                  <c:v>703</c:v>
                </c:pt>
                <c:pt idx="704">
                  <c:v>704</c:v>
                </c:pt>
                <c:pt idx="705">
                  <c:v>705</c:v>
                </c:pt>
                <c:pt idx="706">
                  <c:v>706</c:v>
                </c:pt>
                <c:pt idx="707">
                  <c:v>707</c:v>
                </c:pt>
                <c:pt idx="708">
                  <c:v>708</c:v>
                </c:pt>
                <c:pt idx="709">
                  <c:v>709</c:v>
                </c:pt>
                <c:pt idx="710">
                  <c:v>710</c:v>
                </c:pt>
                <c:pt idx="711">
                  <c:v>711</c:v>
                </c:pt>
                <c:pt idx="712">
                  <c:v>712</c:v>
                </c:pt>
                <c:pt idx="713">
                  <c:v>713</c:v>
                </c:pt>
                <c:pt idx="714">
                  <c:v>714</c:v>
                </c:pt>
                <c:pt idx="715">
                  <c:v>715</c:v>
                </c:pt>
                <c:pt idx="716">
                  <c:v>716</c:v>
                </c:pt>
                <c:pt idx="717">
                  <c:v>717</c:v>
                </c:pt>
                <c:pt idx="718">
                  <c:v>718</c:v>
                </c:pt>
                <c:pt idx="719">
                  <c:v>719</c:v>
                </c:pt>
                <c:pt idx="720">
                  <c:v>720</c:v>
                </c:pt>
                <c:pt idx="721">
                  <c:v>721</c:v>
                </c:pt>
                <c:pt idx="722">
                  <c:v>722</c:v>
                </c:pt>
                <c:pt idx="723">
                  <c:v>723</c:v>
                </c:pt>
                <c:pt idx="724">
                  <c:v>724</c:v>
                </c:pt>
                <c:pt idx="725">
                  <c:v>725</c:v>
                </c:pt>
                <c:pt idx="726">
                  <c:v>726</c:v>
                </c:pt>
                <c:pt idx="727">
                  <c:v>727</c:v>
                </c:pt>
                <c:pt idx="728">
                  <c:v>728</c:v>
                </c:pt>
                <c:pt idx="729">
                  <c:v>729</c:v>
                </c:pt>
                <c:pt idx="730">
                  <c:v>730</c:v>
                </c:pt>
                <c:pt idx="731">
                  <c:v>731</c:v>
                </c:pt>
                <c:pt idx="732">
                  <c:v>732</c:v>
                </c:pt>
                <c:pt idx="733">
                  <c:v>733</c:v>
                </c:pt>
                <c:pt idx="734">
                  <c:v>734</c:v>
                </c:pt>
                <c:pt idx="735">
                  <c:v>735</c:v>
                </c:pt>
                <c:pt idx="736">
                  <c:v>736</c:v>
                </c:pt>
                <c:pt idx="737">
                  <c:v>737</c:v>
                </c:pt>
                <c:pt idx="738">
                  <c:v>738</c:v>
                </c:pt>
                <c:pt idx="739">
                  <c:v>739</c:v>
                </c:pt>
                <c:pt idx="740">
                  <c:v>740</c:v>
                </c:pt>
                <c:pt idx="741">
                  <c:v>741</c:v>
                </c:pt>
                <c:pt idx="742">
                  <c:v>742</c:v>
                </c:pt>
                <c:pt idx="743">
                  <c:v>743</c:v>
                </c:pt>
                <c:pt idx="744">
                  <c:v>744</c:v>
                </c:pt>
                <c:pt idx="745">
                  <c:v>745</c:v>
                </c:pt>
                <c:pt idx="746">
                  <c:v>746</c:v>
                </c:pt>
                <c:pt idx="747">
                  <c:v>747</c:v>
                </c:pt>
                <c:pt idx="748">
                  <c:v>748</c:v>
                </c:pt>
                <c:pt idx="749">
                  <c:v>749</c:v>
                </c:pt>
                <c:pt idx="750">
                  <c:v>750</c:v>
                </c:pt>
                <c:pt idx="751">
                  <c:v>751</c:v>
                </c:pt>
                <c:pt idx="752">
                  <c:v>752</c:v>
                </c:pt>
                <c:pt idx="753">
                  <c:v>753</c:v>
                </c:pt>
                <c:pt idx="754">
                  <c:v>754</c:v>
                </c:pt>
                <c:pt idx="755">
                  <c:v>755</c:v>
                </c:pt>
                <c:pt idx="756">
                  <c:v>756</c:v>
                </c:pt>
                <c:pt idx="757">
                  <c:v>757</c:v>
                </c:pt>
                <c:pt idx="758">
                  <c:v>758</c:v>
                </c:pt>
                <c:pt idx="759">
                  <c:v>759</c:v>
                </c:pt>
                <c:pt idx="760">
                  <c:v>760</c:v>
                </c:pt>
                <c:pt idx="761">
                  <c:v>761</c:v>
                </c:pt>
                <c:pt idx="762">
                  <c:v>762</c:v>
                </c:pt>
                <c:pt idx="763">
                  <c:v>763</c:v>
                </c:pt>
                <c:pt idx="764">
                  <c:v>764</c:v>
                </c:pt>
                <c:pt idx="765">
                  <c:v>765</c:v>
                </c:pt>
                <c:pt idx="766">
                  <c:v>766</c:v>
                </c:pt>
                <c:pt idx="767">
                  <c:v>767</c:v>
                </c:pt>
                <c:pt idx="768">
                  <c:v>768</c:v>
                </c:pt>
                <c:pt idx="769">
                  <c:v>769</c:v>
                </c:pt>
                <c:pt idx="770">
                  <c:v>770</c:v>
                </c:pt>
                <c:pt idx="771">
                  <c:v>771</c:v>
                </c:pt>
                <c:pt idx="772">
                  <c:v>772</c:v>
                </c:pt>
                <c:pt idx="773">
                  <c:v>773</c:v>
                </c:pt>
                <c:pt idx="774">
                  <c:v>774</c:v>
                </c:pt>
                <c:pt idx="775">
                  <c:v>775</c:v>
                </c:pt>
                <c:pt idx="776">
                  <c:v>776</c:v>
                </c:pt>
                <c:pt idx="777">
                  <c:v>777</c:v>
                </c:pt>
                <c:pt idx="778">
                  <c:v>778</c:v>
                </c:pt>
                <c:pt idx="779">
                  <c:v>779</c:v>
                </c:pt>
                <c:pt idx="780">
                  <c:v>780</c:v>
                </c:pt>
                <c:pt idx="781">
                  <c:v>781</c:v>
                </c:pt>
                <c:pt idx="782">
                  <c:v>782</c:v>
                </c:pt>
                <c:pt idx="783">
                  <c:v>783</c:v>
                </c:pt>
                <c:pt idx="784">
                  <c:v>784</c:v>
                </c:pt>
                <c:pt idx="785">
                  <c:v>785</c:v>
                </c:pt>
                <c:pt idx="786">
                  <c:v>786</c:v>
                </c:pt>
                <c:pt idx="787">
                  <c:v>787</c:v>
                </c:pt>
                <c:pt idx="788">
                  <c:v>788</c:v>
                </c:pt>
                <c:pt idx="789">
                  <c:v>789</c:v>
                </c:pt>
                <c:pt idx="790">
                  <c:v>790</c:v>
                </c:pt>
                <c:pt idx="791">
                  <c:v>791</c:v>
                </c:pt>
                <c:pt idx="792">
                  <c:v>792</c:v>
                </c:pt>
                <c:pt idx="793">
                  <c:v>793</c:v>
                </c:pt>
                <c:pt idx="794">
                  <c:v>794</c:v>
                </c:pt>
                <c:pt idx="795">
                  <c:v>795</c:v>
                </c:pt>
                <c:pt idx="796">
                  <c:v>796</c:v>
                </c:pt>
                <c:pt idx="797">
                  <c:v>797</c:v>
                </c:pt>
                <c:pt idx="798">
                  <c:v>798</c:v>
                </c:pt>
                <c:pt idx="799">
                  <c:v>799</c:v>
                </c:pt>
                <c:pt idx="800">
                  <c:v>800</c:v>
                </c:pt>
                <c:pt idx="801">
                  <c:v>801</c:v>
                </c:pt>
                <c:pt idx="802">
                  <c:v>802</c:v>
                </c:pt>
                <c:pt idx="803">
                  <c:v>803</c:v>
                </c:pt>
                <c:pt idx="804">
                  <c:v>804</c:v>
                </c:pt>
                <c:pt idx="805">
                  <c:v>805</c:v>
                </c:pt>
                <c:pt idx="806">
                  <c:v>806</c:v>
                </c:pt>
                <c:pt idx="807">
                  <c:v>807</c:v>
                </c:pt>
                <c:pt idx="808">
                  <c:v>808</c:v>
                </c:pt>
                <c:pt idx="809">
                  <c:v>809</c:v>
                </c:pt>
                <c:pt idx="810">
                  <c:v>810</c:v>
                </c:pt>
                <c:pt idx="811">
                  <c:v>811</c:v>
                </c:pt>
                <c:pt idx="812">
                  <c:v>812</c:v>
                </c:pt>
                <c:pt idx="813">
                  <c:v>813</c:v>
                </c:pt>
                <c:pt idx="814">
                  <c:v>814</c:v>
                </c:pt>
                <c:pt idx="815">
                  <c:v>815</c:v>
                </c:pt>
                <c:pt idx="816">
                  <c:v>816</c:v>
                </c:pt>
                <c:pt idx="817">
                  <c:v>817</c:v>
                </c:pt>
                <c:pt idx="818">
                  <c:v>818</c:v>
                </c:pt>
                <c:pt idx="819">
                  <c:v>819</c:v>
                </c:pt>
                <c:pt idx="820">
                  <c:v>820</c:v>
                </c:pt>
                <c:pt idx="821">
                  <c:v>821</c:v>
                </c:pt>
                <c:pt idx="822">
                  <c:v>822</c:v>
                </c:pt>
                <c:pt idx="823">
                  <c:v>823</c:v>
                </c:pt>
                <c:pt idx="824">
                  <c:v>824</c:v>
                </c:pt>
                <c:pt idx="825">
                  <c:v>825</c:v>
                </c:pt>
                <c:pt idx="826">
                  <c:v>826</c:v>
                </c:pt>
                <c:pt idx="827">
                  <c:v>827</c:v>
                </c:pt>
                <c:pt idx="828">
                  <c:v>828</c:v>
                </c:pt>
                <c:pt idx="829">
                  <c:v>829</c:v>
                </c:pt>
                <c:pt idx="830">
                  <c:v>830</c:v>
                </c:pt>
                <c:pt idx="831">
                  <c:v>831</c:v>
                </c:pt>
                <c:pt idx="832">
                  <c:v>832</c:v>
                </c:pt>
                <c:pt idx="833">
                  <c:v>833</c:v>
                </c:pt>
                <c:pt idx="834">
                  <c:v>834</c:v>
                </c:pt>
                <c:pt idx="835">
                  <c:v>835</c:v>
                </c:pt>
                <c:pt idx="836">
                  <c:v>836</c:v>
                </c:pt>
                <c:pt idx="837">
                  <c:v>837</c:v>
                </c:pt>
                <c:pt idx="838">
                  <c:v>838</c:v>
                </c:pt>
                <c:pt idx="839">
                  <c:v>839</c:v>
                </c:pt>
                <c:pt idx="840">
                  <c:v>840</c:v>
                </c:pt>
                <c:pt idx="841">
                  <c:v>841</c:v>
                </c:pt>
                <c:pt idx="842">
                  <c:v>842</c:v>
                </c:pt>
                <c:pt idx="843">
                  <c:v>843</c:v>
                </c:pt>
                <c:pt idx="844">
                  <c:v>844</c:v>
                </c:pt>
                <c:pt idx="845">
                  <c:v>845</c:v>
                </c:pt>
                <c:pt idx="846">
                  <c:v>846</c:v>
                </c:pt>
                <c:pt idx="847">
                  <c:v>847</c:v>
                </c:pt>
                <c:pt idx="848">
                  <c:v>848</c:v>
                </c:pt>
                <c:pt idx="849">
                  <c:v>849</c:v>
                </c:pt>
                <c:pt idx="850">
                  <c:v>850</c:v>
                </c:pt>
                <c:pt idx="851">
                  <c:v>851</c:v>
                </c:pt>
                <c:pt idx="852">
                  <c:v>852</c:v>
                </c:pt>
                <c:pt idx="853">
                  <c:v>853</c:v>
                </c:pt>
                <c:pt idx="854">
                  <c:v>854</c:v>
                </c:pt>
                <c:pt idx="855">
                  <c:v>855</c:v>
                </c:pt>
                <c:pt idx="856">
                  <c:v>856</c:v>
                </c:pt>
                <c:pt idx="857">
                  <c:v>857</c:v>
                </c:pt>
                <c:pt idx="858">
                  <c:v>858</c:v>
                </c:pt>
                <c:pt idx="859">
                  <c:v>859</c:v>
                </c:pt>
                <c:pt idx="860">
                  <c:v>860</c:v>
                </c:pt>
                <c:pt idx="861">
                  <c:v>861</c:v>
                </c:pt>
                <c:pt idx="862">
                  <c:v>862</c:v>
                </c:pt>
                <c:pt idx="863">
                  <c:v>863</c:v>
                </c:pt>
                <c:pt idx="864">
                  <c:v>864</c:v>
                </c:pt>
                <c:pt idx="865">
                  <c:v>865</c:v>
                </c:pt>
                <c:pt idx="866">
                  <c:v>866</c:v>
                </c:pt>
                <c:pt idx="867">
                  <c:v>867</c:v>
                </c:pt>
                <c:pt idx="868">
                  <c:v>868</c:v>
                </c:pt>
                <c:pt idx="869">
                  <c:v>869</c:v>
                </c:pt>
                <c:pt idx="870">
                  <c:v>870</c:v>
                </c:pt>
                <c:pt idx="871">
                  <c:v>871</c:v>
                </c:pt>
                <c:pt idx="872">
                  <c:v>872</c:v>
                </c:pt>
                <c:pt idx="873">
                  <c:v>873</c:v>
                </c:pt>
                <c:pt idx="874">
                  <c:v>874</c:v>
                </c:pt>
                <c:pt idx="875">
                  <c:v>875</c:v>
                </c:pt>
                <c:pt idx="876">
                  <c:v>876</c:v>
                </c:pt>
                <c:pt idx="877">
                  <c:v>877</c:v>
                </c:pt>
                <c:pt idx="878">
                  <c:v>878</c:v>
                </c:pt>
                <c:pt idx="879">
                  <c:v>879</c:v>
                </c:pt>
                <c:pt idx="880">
                  <c:v>880</c:v>
                </c:pt>
                <c:pt idx="881">
                  <c:v>881</c:v>
                </c:pt>
                <c:pt idx="882">
                  <c:v>882</c:v>
                </c:pt>
                <c:pt idx="883">
                  <c:v>883</c:v>
                </c:pt>
                <c:pt idx="884">
                  <c:v>884</c:v>
                </c:pt>
                <c:pt idx="885">
                  <c:v>885</c:v>
                </c:pt>
                <c:pt idx="886">
                  <c:v>886</c:v>
                </c:pt>
                <c:pt idx="887">
                  <c:v>887</c:v>
                </c:pt>
                <c:pt idx="888">
                  <c:v>888</c:v>
                </c:pt>
                <c:pt idx="889">
                  <c:v>889</c:v>
                </c:pt>
                <c:pt idx="890">
                  <c:v>890</c:v>
                </c:pt>
                <c:pt idx="891">
                  <c:v>891</c:v>
                </c:pt>
                <c:pt idx="892">
                  <c:v>892</c:v>
                </c:pt>
                <c:pt idx="893">
                  <c:v>893</c:v>
                </c:pt>
                <c:pt idx="894">
                  <c:v>894</c:v>
                </c:pt>
                <c:pt idx="895">
                  <c:v>895</c:v>
                </c:pt>
                <c:pt idx="896">
                  <c:v>896</c:v>
                </c:pt>
                <c:pt idx="897">
                  <c:v>897</c:v>
                </c:pt>
                <c:pt idx="898">
                  <c:v>898</c:v>
                </c:pt>
                <c:pt idx="899">
                  <c:v>899</c:v>
                </c:pt>
                <c:pt idx="900">
                  <c:v>900</c:v>
                </c:pt>
                <c:pt idx="901">
                  <c:v>901</c:v>
                </c:pt>
                <c:pt idx="902">
                  <c:v>902</c:v>
                </c:pt>
                <c:pt idx="903">
                  <c:v>903</c:v>
                </c:pt>
                <c:pt idx="904">
                  <c:v>904</c:v>
                </c:pt>
                <c:pt idx="905">
                  <c:v>905</c:v>
                </c:pt>
                <c:pt idx="906">
                  <c:v>906</c:v>
                </c:pt>
                <c:pt idx="907">
                  <c:v>907</c:v>
                </c:pt>
                <c:pt idx="908">
                  <c:v>908</c:v>
                </c:pt>
                <c:pt idx="909">
                  <c:v>909</c:v>
                </c:pt>
                <c:pt idx="910">
                  <c:v>910</c:v>
                </c:pt>
                <c:pt idx="911">
                  <c:v>911</c:v>
                </c:pt>
                <c:pt idx="912">
                  <c:v>912</c:v>
                </c:pt>
                <c:pt idx="913">
                  <c:v>913</c:v>
                </c:pt>
                <c:pt idx="914">
                  <c:v>914</c:v>
                </c:pt>
                <c:pt idx="915">
                  <c:v>915</c:v>
                </c:pt>
                <c:pt idx="916">
                  <c:v>916</c:v>
                </c:pt>
                <c:pt idx="917">
                  <c:v>917</c:v>
                </c:pt>
                <c:pt idx="918">
                  <c:v>918</c:v>
                </c:pt>
                <c:pt idx="919">
                  <c:v>919</c:v>
                </c:pt>
                <c:pt idx="920">
                  <c:v>920</c:v>
                </c:pt>
                <c:pt idx="921">
                  <c:v>921</c:v>
                </c:pt>
                <c:pt idx="922">
                  <c:v>922</c:v>
                </c:pt>
                <c:pt idx="923">
                  <c:v>923</c:v>
                </c:pt>
                <c:pt idx="924">
                  <c:v>924</c:v>
                </c:pt>
                <c:pt idx="925">
                  <c:v>925</c:v>
                </c:pt>
                <c:pt idx="926">
                  <c:v>926</c:v>
                </c:pt>
                <c:pt idx="927">
                  <c:v>927</c:v>
                </c:pt>
                <c:pt idx="928">
                  <c:v>928</c:v>
                </c:pt>
                <c:pt idx="929">
                  <c:v>929</c:v>
                </c:pt>
                <c:pt idx="930">
                  <c:v>930</c:v>
                </c:pt>
                <c:pt idx="931">
                  <c:v>931</c:v>
                </c:pt>
                <c:pt idx="932">
                  <c:v>932</c:v>
                </c:pt>
                <c:pt idx="933">
                  <c:v>933</c:v>
                </c:pt>
                <c:pt idx="934">
                  <c:v>934</c:v>
                </c:pt>
                <c:pt idx="935">
                  <c:v>935</c:v>
                </c:pt>
                <c:pt idx="936">
                  <c:v>936</c:v>
                </c:pt>
                <c:pt idx="937">
                  <c:v>937</c:v>
                </c:pt>
                <c:pt idx="938">
                  <c:v>938</c:v>
                </c:pt>
                <c:pt idx="939">
                  <c:v>939</c:v>
                </c:pt>
                <c:pt idx="940">
                  <c:v>940</c:v>
                </c:pt>
                <c:pt idx="941">
                  <c:v>941</c:v>
                </c:pt>
                <c:pt idx="942">
                  <c:v>942</c:v>
                </c:pt>
                <c:pt idx="943">
                  <c:v>943</c:v>
                </c:pt>
                <c:pt idx="944">
                  <c:v>944</c:v>
                </c:pt>
                <c:pt idx="945">
                  <c:v>945</c:v>
                </c:pt>
                <c:pt idx="946">
                  <c:v>946</c:v>
                </c:pt>
                <c:pt idx="947">
                  <c:v>947</c:v>
                </c:pt>
                <c:pt idx="948">
                  <c:v>948</c:v>
                </c:pt>
                <c:pt idx="949">
                  <c:v>949</c:v>
                </c:pt>
                <c:pt idx="950">
                  <c:v>950</c:v>
                </c:pt>
                <c:pt idx="951">
                  <c:v>951</c:v>
                </c:pt>
                <c:pt idx="952">
                  <c:v>952</c:v>
                </c:pt>
                <c:pt idx="953">
                  <c:v>953</c:v>
                </c:pt>
                <c:pt idx="954">
                  <c:v>954</c:v>
                </c:pt>
                <c:pt idx="955">
                  <c:v>955</c:v>
                </c:pt>
                <c:pt idx="956">
                  <c:v>956</c:v>
                </c:pt>
                <c:pt idx="957">
                  <c:v>957</c:v>
                </c:pt>
                <c:pt idx="958">
                  <c:v>958</c:v>
                </c:pt>
                <c:pt idx="959">
                  <c:v>959</c:v>
                </c:pt>
                <c:pt idx="960">
                  <c:v>960</c:v>
                </c:pt>
                <c:pt idx="961">
                  <c:v>961</c:v>
                </c:pt>
                <c:pt idx="962">
                  <c:v>962</c:v>
                </c:pt>
                <c:pt idx="963">
                  <c:v>963</c:v>
                </c:pt>
                <c:pt idx="964">
                  <c:v>964</c:v>
                </c:pt>
                <c:pt idx="965">
                  <c:v>965</c:v>
                </c:pt>
                <c:pt idx="966">
                  <c:v>966</c:v>
                </c:pt>
                <c:pt idx="967">
                  <c:v>967</c:v>
                </c:pt>
                <c:pt idx="968">
                  <c:v>968</c:v>
                </c:pt>
                <c:pt idx="969">
                  <c:v>969</c:v>
                </c:pt>
                <c:pt idx="970">
                  <c:v>970</c:v>
                </c:pt>
                <c:pt idx="971">
                  <c:v>971</c:v>
                </c:pt>
                <c:pt idx="972">
                  <c:v>972</c:v>
                </c:pt>
                <c:pt idx="973">
                  <c:v>973</c:v>
                </c:pt>
                <c:pt idx="974">
                  <c:v>974</c:v>
                </c:pt>
                <c:pt idx="975">
                  <c:v>975</c:v>
                </c:pt>
                <c:pt idx="976">
                  <c:v>976</c:v>
                </c:pt>
                <c:pt idx="977">
                  <c:v>977</c:v>
                </c:pt>
                <c:pt idx="978">
                  <c:v>978</c:v>
                </c:pt>
                <c:pt idx="979">
                  <c:v>979</c:v>
                </c:pt>
                <c:pt idx="980">
                  <c:v>980</c:v>
                </c:pt>
                <c:pt idx="981">
                  <c:v>981</c:v>
                </c:pt>
                <c:pt idx="982">
                  <c:v>982</c:v>
                </c:pt>
                <c:pt idx="983">
                  <c:v>983</c:v>
                </c:pt>
                <c:pt idx="984">
                  <c:v>984</c:v>
                </c:pt>
                <c:pt idx="985">
                  <c:v>985</c:v>
                </c:pt>
                <c:pt idx="986">
                  <c:v>986</c:v>
                </c:pt>
                <c:pt idx="987">
                  <c:v>987</c:v>
                </c:pt>
                <c:pt idx="988">
                  <c:v>988</c:v>
                </c:pt>
                <c:pt idx="989">
                  <c:v>989</c:v>
                </c:pt>
                <c:pt idx="990">
                  <c:v>990</c:v>
                </c:pt>
                <c:pt idx="991">
                  <c:v>991</c:v>
                </c:pt>
                <c:pt idx="992">
                  <c:v>992</c:v>
                </c:pt>
                <c:pt idx="993">
                  <c:v>993</c:v>
                </c:pt>
                <c:pt idx="994">
                  <c:v>994</c:v>
                </c:pt>
                <c:pt idx="995">
                  <c:v>995</c:v>
                </c:pt>
                <c:pt idx="996">
                  <c:v>996</c:v>
                </c:pt>
                <c:pt idx="997">
                  <c:v>997</c:v>
                </c:pt>
                <c:pt idx="998">
                  <c:v>998</c:v>
                </c:pt>
                <c:pt idx="999">
                  <c:v>999</c:v>
                </c:pt>
                <c:pt idx="1000">
                  <c:v>1000</c:v>
                </c:pt>
                <c:pt idx="1001">
                  <c:v>1001</c:v>
                </c:pt>
                <c:pt idx="1002">
                  <c:v>1002</c:v>
                </c:pt>
                <c:pt idx="1003">
                  <c:v>1003</c:v>
                </c:pt>
                <c:pt idx="1004">
                  <c:v>1004</c:v>
                </c:pt>
                <c:pt idx="1005">
                  <c:v>1005</c:v>
                </c:pt>
                <c:pt idx="1006">
                  <c:v>1006</c:v>
                </c:pt>
                <c:pt idx="1007">
                  <c:v>1007</c:v>
                </c:pt>
                <c:pt idx="1008">
                  <c:v>1008</c:v>
                </c:pt>
                <c:pt idx="1009">
                  <c:v>1009</c:v>
                </c:pt>
                <c:pt idx="1010">
                  <c:v>1010</c:v>
                </c:pt>
                <c:pt idx="1011">
                  <c:v>1011</c:v>
                </c:pt>
                <c:pt idx="1012">
                  <c:v>1012</c:v>
                </c:pt>
                <c:pt idx="1013">
                  <c:v>1013</c:v>
                </c:pt>
                <c:pt idx="1014">
                  <c:v>1014</c:v>
                </c:pt>
                <c:pt idx="1015">
                  <c:v>1015</c:v>
                </c:pt>
                <c:pt idx="1016">
                  <c:v>1016</c:v>
                </c:pt>
                <c:pt idx="1017">
                  <c:v>1017</c:v>
                </c:pt>
                <c:pt idx="1018">
                  <c:v>1018</c:v>
                </c:pt>
                <c:pt idx="1019">
                  <c:v>1019</c:v>
                </c:pt>
                <c:pt idx="1020">
                  <c:v>1020</c:v>
                </c:pt>
                <c:pt idx="1021">
                  <c:v>1021</c:v>
                </c:pt>
                <c:pt idx="1022">
                  <c:v>1022</c:v>
                </c:pt>
                <c:pt idx="1023">
                  <c:v>1023</c:v>
                </c:pt>
                <c:pt idx="1024">
                  <c:v>1024</c:v>
                </c:pt>
                <c:pt idx="1025">
                  <c:v>1025</c:v>
                </c:pt>
                <c:pt idx="1026">
                  <c:v>1026</c:v>
                </c:pt>
                <c:pt idx="1027">
                  <c:v>1027</c:v>
                </c:pt>
                <c:pt idx="1028">
                  <c:v>1028</c:v>
                </c:pt>
                <c:pt idx="1029">
                  <c:v>1029</c:v>
                </c:pt>
                <c:pt idx="1030">
                  <c:v>1030</c:v>
                </c:pt>
                <c:pt idx="1031">
                  <c:v>1031</c:v>
                </c:pt>
                <c:pt idx="1032">
                  <c:v>1032</c:v>
                </c:pt>
                <c:pt idx="1033">
                  <c:v>1033</c:v>
                </c:pt>
                <c:pt idx="1034">
                  <c:v>1034</c:v>
                </c:pt>
                <c:pt idx="1035">
                  <c:v>1035</c:v>
                </c:pt>
                <c:pt idx="1036">
                  <c:v>1036</c:v>
                </c:pt>
                <c:pt idx="1037">
                  <c:v>1037</c:v>
                </c:pt>
                <c:pt idx="1038">
                  <c:v>1038</c:v>
                </c:pt>
                <c:pt idx="1039">
                  <c:v>1039</c:v>
                </c:pt>
                <c:pt idx="1040">
                  <c:v>1040</c:v>
                </c:pt>
                <c:pt idx="1041">
                  <c:v>1041</c:v>
                </c:pt>
                <c:pt idx="1042">
                  <c:v>1042</c:v>
                </c:pt>
                <c:pt idx="1043">
                  <c:v>1043</c:v>
                </c:pt>
                <c:pt idx="1044">
                  <c:v>1044</c:v>
                </c:pt>
                <c:pt idx="1045">
                  <c:v>1045</c:v>
                </c:pt>
                <c:pt idx="1046">
                  <c:v>1046</c:v>
                </c:pt>
                <c:pt idx="1047">
                  <c:v>1047</c:v>
                </c:pt>
                <c:pt idx="1048">
                  <c:v>1048</c:v>
                </c:pt>
                <c:pt idx="1049">
                  <c:v>1049</c:v>
                </c:pt>
                <c:pt idx="1050">
                  <c:v>1050</c:v>
                </c:pt>
                <c:pt idx="1051">
                  <c:v>1051</c:v>
                </c:pt>
                <c:pt idx="1052">
                  <c:v>1052</c:v>
                </c:pt>
                <c:pt idx="1053">
                  <c:v>1053</c:v>
                </c:pt>
                <c:pt idx="1054">
                  <c:v>1054</c:v>
                </c:pt>
                <c:pt idx="1055">
                  <c:v>1055</c:v>
                </c:pt>
                <c:pt idx="1056">
                  <c:v>1056</c:v>
                </c:pt>
                <c:pt idx="1057">
                  <c:v>1057</c:v>
                </c:pt>
                <c:pt idx="1058">
                  <c:v>1058</c:v>
                </c:pt>
                <c:pt idx="1059">
                  <c:v>1059</c:v>
                </c:pt>
                <c:pt idx="1060">
                  <c:v>1060</c:v>
                </c:pt>
                <c:pt idx="1061">
                  <c:v>1061</c:v>
                </c:pt>
                <c:pt idx="1062">
                  <c:v>1062</c:v>
                </c:pt>
                <c:pt idx="1063">
                  <c:v>1063</c:v>
                </c:pt>
                <c:pt idx="1064">
                  <c:v>1064</c:v>
                </c:pt>
                <c:pt idx="1065">
                  <c:v>1065</c:v>
                </c:pt>
                <c:pt idx="1066">
                  <c:v>1066</c:v>
                </c:pt>
                <c:pt idx="1067">
                  <c:v>1067</c:v>
                </c:pt>
                <c:pt idx="1068">
                  <c:v>1068</c:v>
                </c:pt>
                <c:pt idx="1069">
                  <c:v>1069</c:v>
                </c:pt>
                <c:pt idx="1070">
                  <c:v>1070</c:v>
                </c:pt>
                <c:pt idx="1071">
                  <c:v>1071</c:v>
                </c:pt>
                <c:pt idx="1072">
                  <c:v>1072</c:v>
                </c:pt>
                <c:pt idx="1073">
                  <c:v>1073</c:v>
                </c:pt>
                <c:pt idx="1074">
                  <c:v>1074</c:v>
                </c:pt>
                <c:pt idx="1075">
                  <c:v>1075</c:v>
                </c:pt>
                <c:pt idx="1076">
                  <c:v>1076</c:v>
                </c:pt>
                <c:pt idx="1077">
                  <c:v>1077</c:v>
                </c:pt>
                <c:pt idx="1078">
                  <c:v>1078</c:v>
                </c:pt>
                <c:pt idx="1079">
                  <c:v>1079</c:v>
                </c:pt>
                <c:pt idx="1080">
                  <c:v>1080</c:v>
                </c:pt>
                <c:pt idx="1081">
                  <c:v>1081</c:v>
                </c:pt>
                <c:pt idx="1082">
                  <c:v>1082</c:v>
                </c:pt>
                <c:pt idx="1083">
                  <c:v>1083</c:v>
                </c:pt>
                <c:pt idx="1084">
                  <c:v>1084</c:v>
                </c:pt>
                <c:pt idx="1085">
                  <c:v>1085</c:v>
                </c:pt>
                <c:pt idx="1086">
                  <c:v>1086</c:v>
                </c:pt>
                <c:pt idx="1087">
                  <c:v>1087</c:v>
                </c:pt>
                <c:pt idx="1088">
                  <c:v>1088</c:v>
                </c:pt>
                <c:pt idx="1089">
                  <c:v>1089</c:v>
                </c:pt>
                <c:pt idx="1090">
                  <c:v>1090</c:v>
                </c:pt>
                <c:pt idx="1091">
                  <c:v>1091</c:v>
                </c:pt>
                <c:pt idx="1092">
                  <c:v>1092</c:v>
                </c:pt>
                <c:pt idx="1093">
                  <c:v>1093</c:v>
                </c:pt>
                <c:pt idx="1094">
                  <c:v>1094</c:v>
                </c:pt>
                <c:pt idx="1095">
                  <c:v>1095</c:v>
                </c:pt>
                <c:pt idx="1096">
                  <c:v>1096</c:v>
                </c:pt>
                <c:pt idx="1097">
                  <c:v>1097</c:v>
                </c:pt>
                <c:pt idx="1098">
                  <c:v>1098</c:v>
                </c:pt>
                <c:pt idx="1099">
                  <c:v>1099</c:v>
                </c:pt>
                <c:pt idx="1100">
                  <c:v>1100</c:v>
                </c:pt>
                <c:pt idx="1101">
                  <c:v>1101</c:v>
                </c:pt>
                <c:pt idx="1102">
                  <c:v>1102</c:v>
                </c:pt>
                <c:pt idx="1103">
                  <c:v>1103</c:v>
                </c:pt>
                <c:pt idx="1104">
                  <c:v>1104</c:v>
                </c:pt>
                <c:pt idx="1105">
                  <c:v>1105</c:v>
                </c:pt>
                <c:pt idx="1106">
                  <c:v>1106</c:v>
                </c:pt>
                <c:pt idx="1107">
                  <c:v>1107</c:v>
                </c:pt>
                <c:pt idx="1108">
                  <c:v>1108</c:v>
                </c:pt>
                <c:pt idx="1109">
                  <c:v>1109</c:v>
                </c:pt>
                <c:pt idx="1110">
                  <c:v>1110</c:v>
                </c:pt>
                <c:pt idx="1111">
                  <c:v>1111</c:v>
                </c:pt>
                <c:pt idx="1112">
                  <c:v>1112</c:v>
                </c:pt>
                <c:pt idx="1113">
                  <c:v>1113</c:v>
                </c:pt>
                <c:pt idx="1114">
                  <c:v>1114</c:v>
                </c:pt>
                <c:pt idx="1115">
                  <c:v>1115</c:v>
                </c:pt>
                <c:pt idx="1116">
                  <c:v>1116</c:v>
                </c:pt>
                <c:pt idx="1117">
                  <c:v>1117</c:v>
                </c:pt>
                <c:pt idx="1118">
                  <c:v>1118</c:v>
                </c:pt>
                <c:pt idx="1119">
                  <c:v>1119</c:v>
                </c:pt>
                <c:pt idx="1120">
                  <c:v>1120</c:v>
                </c:pt>
                <c:pt idx="1121">
                  <c:v>1121</c:v>
                </c:pt>
                <c:pt idx="1122">
                  <c:v>1122</c:v>
                </c:pt>
                <c:pt idx="1123">
                  <c:v>1123</c:v>
                </c:pt>
                <c:pt idx="1124">
                  <c:v>1124</c:v>
                </c:pt>
                <c:pt idx="1125">
                  <c:v>1125</c:v>
                </c:pt>
                <c:pt idx="1126">
                  <c:v>1126</c:v>
                </c:pt>
                <c:pt idx="1127">
                  <c:v>1127</c:v>
                </c:pt>
                <c:pt idx="1128">
                  <c:v>1128</c:v>
                </c:pt>
                <c:pt idx="1129">
                  <c:v>1129</c:v>
                </c:pt>
                <c:pt idx="1130">
                  <c:v>1130</c:v>
                </c:pt>
                <c:pt idx="1131">
                  <c:v>1131</c:v>
                </c:pt>
                <c:pt idx="1132">
                  <c:v>1132</c:v>
                </c:pt>
                <c:pt idx="1133">
                  <c:v>1133</c:v>
                </c:pt>
                <c:pt idx="1134">
                  <c:v>1134</c:v>
                </c:pt>
                <c:pt idx="1135">
                  <c:v>1135</c:v>
                </c:pt>
                <c:pt idx="1136">
                  <c:v>1136</c:v>
                </c:pt>
                <c:pt idx="1137">
                  <c:v>1137</c:v>
                </c:pt>
                <c:pt idx="1138">
                  <c:v>1138</c:v>
                </c:pt>
                <c:pt idx="1139">
                  <c:v>1139</c:v>
                </c:pt>
                <c:pt idx="1140">
                  <c:v>1140</c:v>
                </c:pt>
                <c:pt idx="1141">
                  <c:v>1141</c:v>
                </c:pt>
                <c:pt idx="1142">
                  <c:v>1142</c:v>
                </c:pt>
                <c:pt idx="1143">
                  <c:v>1143</c:v>
                </c:pt>
                <c:pt idx="1144">
                  <c:v>1144</c:v>
                </c:pt>
                <c:pt idx="1145">
                  <c:v>1145</c:v>
                </c:pt>
                <c:pt idx="1146">
                  <c:v>1146</c:v>
                </c:pt>
                <c:pt idx="1147">
                  <c:v>1147</c:v>
                </c:pt>
                <c:pt idx="1148">
                  <c:v>1148</c:v>
                </c:pt>
                <c:pt idx="1149">
                  <c:v>1149</c:v>
                </c:pt>
                <c:pt idx="1150">
                  <c:v>1150</c:v>
                </c:pt>
                <c:pt idx="1151">
                  <c:v>1151</c:v>
                </c:pt>
                <c:pt idx="1152">
                  <c:v>1152</c:v>
                </c:pt>
                <c:pt idx="1153">
                  <c:v>1153</c:v>
                </c:pt>
                <c:pt idx="1154">
                  <c:v>1154</c:v>
                </c:pt>
                <c:pt idx="1155">
                  <c:v>1155</c:v>
                </c:pt>
                <c:pt idx="1156">
                  <c:v>1156</c:v>
                </c:pt>
                <c:pt idx="1157">
                  <c:v>1157</c:v>
                </c:pt>
                <c:pt idx="1158">
                  <c:v>1158</c:v>
                </c:pt>
                <c:pt idx="1159">
                  <c:v>1159</c:v>
                </c:pt>
                <c:pt idx="1160">
                  <c:v>1160</c:v>
                </c:pt>
                <c:pt idx="1161">
                  <c:v>1161</c:v>
                </c:pt>
                <c:pt idx="1162">
                  <c:v>1162</c:v>
                </c:pt>
                <c:pt idx="1163">
                  <c:v>1163</c:v>
                </c:pt>
                <c:pt idx="1164">
                  <c:v>1164</c:v>
                </c:pt>
                <c:pt idx="1165">
                  <c:v>1165</c:v>
                </c:pt>
                <c:pt idx="1166">
                  <c:v>1166</c:v>
                </c:pt>
                <c:pt idx="1167">
                  <c:v>1167</c:v>
                </c:pt>
                <c:pt idx="1168">
                  <c:v>1168</c:v>
                </c:pt>
                <c:pt idx="1169">
                  <c:v>1169</c:v>
                </c:pt>
                <c:pt idx="1170">
                  <c:v>1170</c:v>
                </c:pt>
                <c:pt idx="1171">
                  <c:v>1171</c:v>
                </c:pt>
                <c:pt idx="1172">
                  <c:v>1172</c:v>
                </c:pt>
                <c:pt idx="1173">
                  <c:v>1173</c:v>
                </c:pt>
                <c:pt idx="1174">
                  <c:v>1174</c:v>
                </c:pt>
                <c:pt idx="1175">
                  <c:v>1175</c:v>
                </c:pt>
                <c:pt idx="1176">
                  <c:v>1176</c:v>
                </c:pt>
                <c:pt idx="1177">
                  <c:v>1177</c:v>
                </c:pt>
                <c:pt idx="1178">
                  <c:v>1178</c:v>
                </c:pt>
                <c:pt idx="1179">
                  <c:v>1179</c:v>
                </c:pt>
                <c:pt idx="1180">
                  <c:v>1180</c:v>
                </c:pt>
                <c:pt idx="1181">
                  <c:v>1181</c:v>
                </c:pt>
                <c:pt idx="1182">
                  <c:v>1182</c:v>
                </c:pt>
                <c:pt idx="1183">
                  <c:v>1183</c:v>
                </c:pt>
                <c:pt idx="1184">
                  <c:v>1184</c:v>
                </c:pt>
                <c:pt idx="1185">
                  <c:v>1185</c:v>
                </c:pt>
                <c:pt idx="1186">
                  <c:v>1186</c:v>
                </c:pt>
                <c:pt idx="1187">
                  <c:v>1187</c:v>
                </c:pt>
                <c:pt idx="1188">
                  <c:v>1188</c:v>
                </c:pt>
                <c:pt idx="1189">
                  <c:v>1189</c:v>
                </c:pt>
                <c:pt idx="1190">
                  <c:v>1190</c:v>
                </c:pt>
                <c:pt idx="1191">
                  <c:v>1191</c:v>
                </c:pt>
                <c:pt idx="1192">
                  <c:v>1192</c:v>
                </c:pt>
                <c:pt idx="1193">
                  <c:v>1193</c:v>
                </c:pt>
                <c:pt idx="1194">
                  <c:v>1194</c:v>
                </c:pt>
                <c:pt idx="1195">
                  <c:v>1195</c:v>
                </c:pt>
                <c:pt idx="1196">
                  <c:v>1196</c:v>
                </c:pt>
                <c:pt idx="1197">
                  <c:v>1197</c:v>
                </c:pt>
                <c:pt idx="1198">
                  <c:v>1198</c:v>
                </c:pt>
                <c:pt idx="1199">
                  <c:v>1199</c:v>
                </c:pt>
                <c:pt idx="1200">
                  <c:v>1200</c:v>
                </c:pt>
                <c:pt idx="1201">
                  <c:v>1201</c:v>
                </c:pt>
                <c:pt idx="1202">
                  <c:v>1202</c:v>
                </c:pt>
                <c:pt idx="1203">
                  <c:v>1203</c:v>
                </c:pt>
                <c:pt idx="1204">
                  <c:v>1204</c:v>
                </c:pt>
                <c:pt idx="1205">
                  <c:v>1205</c:v>
                </c:pt>
                <c:pt idx="1206">
                  <c:v>1206</c:v>
                </c:pt>
                <c:pt idx="1207">
                  <c:v>1207</c:v>
                </c:pt>
                <c:pt idx="1208">
                  <c:v>1208</c:v>
                </c:pt>
                <c:pt idx="1209">
                  <c:v>1209</c:v>
                </c:pt>
                <c:pt idx="1210">
                  <c:v>1210</c:v>
                </c:pt>
                <c:pt idx="1211">
                  <c:v>1211</c:v>
                </c:pt>
                <c:pt idx="1212">
                  <c:v>1212</c:v>
                </c:pt>
                <c:pt idx="1213">
                  <c:v>1213</c:v>
                </c:pt>
                <c:pt idx="1214">
                  <c:v>1214</c:v>
                </c:pt>
                <c:pt idx="1215">
                  <c:v>1215</c:v>
                </c:pt>
                <c:pt idx="1216">
                  <c:v>1216</c:v>
                </c:pt>
                <c:pt idx="1217">
                  <c:v>1217</c:v>
                </c:pt>
                <c:pt idx="1218">
                  <c:v>1218</c:v>
                </c:pt>
                <c:pt idx="1219">
                  <c:v>1219</c:v>
                </c:pt>
                <c:pt idx="1220">
                  <c:v>1220</c:v>
                </c:pt>
                <c:pt idx="1221">
                  <c:v>1221</c:v>
                </c:pt>
                <c:pt idx="1222">
                  <c:v>1222</c:v>
                </c:pt>
                <c:pt idx="1223">
                  <c:v>1223</c:v>
                </c:pt>
                <c:pt idx="1224">
                  <c:v>1224</c:v>
                </c:pt>
                <c:pt idx="1225">
                  <c:v>1225</c:v>
                </c:pt>
                <c:pt idx="1226">
                  <c:v>1226</c:v>
                </c:pt>
                <c:pt idx="1227">
                  <c:v>1227</c:v>
                </c:pt>
                <c:pt idx="1228">
                  <c:v>1228</c:v>
                </c:pt>
                <c:pt idx="1229">
                  <c:v>1229</c:v>
                </c:pt>
                <c:pt idx="1230">
                  <c:v>1230</c:v>
                </c:pt>
                <c:pt idx="1231">
                  <c:v>1231</c:v>
                </c:pt>
                <c:pt idx="1232">
                  <c:v>1232</c:v>
                </c:pt>
                <c:pt idx="1233">
                  <c:v>1233</c:v>
                </c:pt>
                <c:pt idx="1234">
                  <c:v>1234</c:v>
                </c:pt>
                <c:pt idx="1235">
                  <c:v>1235</c:v>
                </c:pt>
                <c:pt idx="1236">
                  <c:v>1236</c:v>
                </c:pt>
                <c:pt idx="1237">
                  <c:v>1237</c:v>
                </c:pt>
                <c:pt idx="1238">
                  <c:v>1238</c:v>
                </c:pt>
                <c:pt idx="1239">
                  <c:v>1239</c:v>
                </c:pt>
                <c:pt idx="1240">
                  <c:v>1240</c:v>
                </c:pt>
                <c:pt idx="1241">
                  <c:v>1241</c:v>
                </c:pt>
                <c:pt idx="1242">
                  <c:v>1242</c:v>
                </c:pt>
                <c:pt idx="1243">
                  <c:v>1243</c:v>
                </c:pt>
                <c:pt idx="1244">
                  <c:v>1244</c:v>
                </c:pt>
                <c:pt idx="1245">
                  <c:v>1245</c:v>
                </c:pt>
                <c:pt idx="1246">
                  <c:v>1246</c:v>
                </c:pt>
                <c:pt idx="1247">
                  <c:v>1247</c:v>
                </c:pt>
                <c:pt idx="1248">
                  <c:v>1248</c:v>
                </c:pt>
                <c:pt idx="1249">
                  <c:v>1249</c:v>
                </c:pt>
                <c:pt idx="1250">
                  <c:v>1250</c:v>
                </c:pt>
                <c:pt idx="1251">
                  <c:v>1251</c:v>
                </c:pt>
                <c:pt idx="1252">
                  <c:v>1252</c:v>
                </c:pt>
                <c:pt idx="1253">
                  <c:v>1253</c:v>
                </c:pt>
                <c:pt idx="1254">
                  <c:v>1254</c:v>
                </c:pt>
                <c:pt idx="1255">
                  <c:v>1255</c:v>
                </c:pt>
                <c:pt idx="1256">
                  <c:v>1256</c:v>
                </c:pt>
                <c:pt idx="1257">
                  <c:v>1257</c:v>
                </c:pt>
                <c:pt idx="1258">
                  <c:v>1258</c:v>
                </c:pt>
                <c:pt idx="1259">
                  <c:v>1259</c:v>
                </c:pt>
                <c:pt idx="1260">
                  <c:v>1260</c:v>
                </c:pt>
                <c:pt idx="1261">
                  <c:v>1261</c:v>
                </c:pt>
                <c:pt idx="1262">
                  <c:v>1262</c:v>
                </c:pt>
                <c:pt idx="1263">
                  <c:v>1263</c:v>
                </c:pt>
                <c:pt idx="1264">
                  <c:v>1264</c:v>
                </c:pt>
                <c:pt idx="1265">
                  <c:v>1265</c:v>
                </c:pt>
                <c:pt idx="1266">
                  <c:v>1266</c:v>
                </c:pt>
                <c:pt idx="1267">
                  <c:v>1267</c:v>
                </c:pt>
                <c:pt idx="1268">
                  <c:v>1268</c:v>
                </c:pt>
                <c:pt idx="1269">
                  <c:v>1269</c:v>
                </c:pt>
                <c:pt idx="1270">
                  <c:v>1270</c:v>
                </c:pt>
                <c:pt idx="1271">
                  <c:v>1271</c:v>
                </c:pt>
                <c:pt idx="1272">
                  <c:v>1272</c:v>
                </c:pt>
                <c:pt idx="1273">
                  <c:v>1273</c:v>
                </c:pt>
                <c:pt idx="1274">
                  <c:v>1274</c:v>
                </c:pt>
                <c:pt idx="1275">
                  <c:v>1275</c:v>
                </c:pt>
                <c:pt idx="1276">
                  <c:v>1276</c:v>
                </c:pt>
                <c:pt idx="1277">
                  <c:v>1277</c:v>
                </c:pt>
                <c:pt idx="1278">
                  <c:v>1278</c:v>
                </c:pt>
                <c:pt idx="1279">
                  <c:v>1279</c:v>
                </c:pt>
                <c:pt idx="1280">
                  <c:v>1280</c:v>
                </c:pt>
                <c:pt idx="1281">
                  <c:v>1281</c:v>
                </c:pt>
                <c:pt idx="1282">
                  <c:v>1282</c:v>
                </c:pt>
                <c:pt idx="1283">
                  <c:v>1283</c:v>
                </c:pt>
                <c:pt idx="1284">
                  <c:v>1284</c:v>
                </c:pt>
                <c:pt idx="1285">
                  <c:v>1285</c:v>
                </c:pt>
                <c:pt idx="1286">
                  <c:v>1286</c:v>
                </c:pt>
                <c:pt idx="1287">
                  <c:v>1287</c:v>
                </c:pt>
                <c:pt idx="1288">
                  <c:v>1288</c:v>
                </c:pt>
                <c:pt idx="1289">
                  <c:v>1289</c:v>
                </c:pt>
                <c:pt idx="1290">
                  <c:v>1290</c:v>
                </c:pt>
                <c:pt idx="1291">
                  <c:v>1291</c:v>
                </c:pt>
                <c:pt idx="1292">
                  <c:v>1292</c:v>
                </c:pt>
                <c:pt idx="1293">
                  <c:v>1293</c:v>
                </c:pt>
                <c:pt idx="1294">
                  <c:v>1294</c:v>
                </c:pt>
                <c:pt idx="1295">
                  <c:v>1295</c:v>
                </c:pt>
                <c:pt idx="1296">
                  <c:v>1296</c:v>
                </c:pt>
                <c:pt idx="1297">
                  <c:v>1297</c:v>
                </c:pt>
                <c:pt idx="1298">
                  <c:v>1298</c:v>
                </c:pt>
                <c:pt idx="1299">
                  <c:v>1299</c:v>
                </c:pt>
                <c:pt idx="1300">
                  <c:v>1300</c:v>
                </c:pt>
                <c:pt idx="1301">
                  <c:v>1301</c:v>
                </c:pt>
                <c:pt idx="1302">
                  <c:v>1302</c:v>
                </c:pt>
                <c:pt idx="1303">
                  <c:v>1303</c:v>
                </c:pt>
                <c:pt idx="1304">
                  <c:v>1304</c:v>
                </c:pt>
                <c:pt idx="1305">
                  <c:v>1305</c:v>
                </c:pt>
                <c:pt idx="1306">
                  <c:v>1306</c:v>
                </c:pt>
                <c:pt idx="1307">
                  <c:v>1307</c:v>
                </c:pt>
                <c:pt idx="1308">
                  <c:v>1308</c:v>
                </c:pt>
                <c:pt idx="1309">
                  <c:v>1309</c:v>
                </c:pt>
                <c:pt idx="1310">
                  <c:v>1310</c:v>
                </c:pt>
                <c:pt idx="1311">
                  <c:v>1311</c:v>
                </c:pt>
                <c:pt idx="1312">
                  <c:v>1312</c:v>
                </c:pt>
                <c:pt idx="1313">
                  <c:v>1313</c:v>
                </c:pt>
                <c:pt idx="1314">
                  <c:v>1314</c:v>
                </c:pt>
                <c:pt idx="1315">
                  <c:v>1315</c:v>
                </c:pt>
                <c:pt idx="1316">
                  <c:v>1316</c:v>
                </c:pt>
                <c:pt idx="1317">
                  <c:v>1317</c:v>
                </c:pt>
                <c:pt idx="1318">
                  <c:v>1318</c:v>
                </c:pt>
                <c:pt idx="1319">
                  <c:v>1319</c:v>
                </c:pt>
                <c:pt idx="1320">
                  <c:v>1320</c:v>
                </c:pt>
                <c:pt idx="1321">
                  <c:v>1321</c:v>
                </c:pt>
                <c:pt idx="1322">
                  <c:v>1322</c:v>
                </c:pt>
                <c:pt idx="1323">
                  <c:v>1323</c:v>
                </c:pt>
                <c:pt idx="1324">
                  <c:v>1324</c:v>
                </c:pt>
                <c:pt idx="1325">
                  <c:v>1325</c:v>
                </c:pt>
                <c:pt idx="1326">
                  <c:v>1326</c:v>
                </c:pt>
                <c:pt idx="1327">
                  <c:v>1327</c:v>
                </c:pt>
                <c:pt idx="1328">
                  <c:v>1328</c:v>
                </c:pt>
                <c:pt idx="1329">
                  <c:v>1329</c:v>
                </c:pt>
                <c:pt idx="1330">
                  <c:v>1330</c:v>
                </c:pt>
                <c:pt idx="1331">
                  <c:v>1331</c:v>
                </c:pt>
                <c:pt idx="1332">
                  <c:v>1332</c:v>
                </c:pt>
                <c:pt idx="1333">
                  <c:v>1333</c:v>
                </c:pt>
                <c:pt idx="1334">
                  <c:v>1334</c:v>
                </c:pt>
                <c:pt idx="1335">
                  <c:v>1335</c:v>
                </c:pt>
                <c:pt idx="1336">
                  <c:v>1336</c:v>
                </c:pt>
                <c:pt idx="1337">
                  <c:v>1337</c:v>
                </c:pt>
                <c:pt idx="1338">
                  <c:v>1338</c:v>
                </c:pt>
                <c:pt idx="1339">
                  <c:v>1339</c:v>
                </c:pt>
                <c:pt idx="1340">
                  <c:v>1340</c:v>
                </c:pt>
                <c:pt idx="1341">
                  <c:v>1341</c:v>
                </c:pt>
                <c:pt idx="1342">
                  <c:v>1342</c:v>
                </c:pt>
                <c:pt idx="1343">
                  <c:v>1343</c:v>
                </c:pt>
                <c:pt idx="1344">
                  <c:v>1344</c:v>
                </c:pt>
                <c:pt idx="1345">
                  <c:v>1345</c:v>
                </c:pt>
                <c:pt idx="1346">
                  <c:v>1346</c:v>
                </c:pt>
                <c:pt idx="1347">
                  <c:v>1347</c:v>
                </c:pt>
                <c:pt idx="1348">
                  <c:v>1348</c:v>
                </c:pt>
                <c:pt idx="1349">
                  <c:v>1349</c:v>
                </c:pt>
                <c:pt idx="1350">
                  <c:v>1350</c:v>
                </c:pt>
                <c:pt idx="1351">
                  <c:v>1351</c:v>
                </c:pt>
                <c:pt idx="1352">
                  <c:v>1352</c:v>
                </c:pt>
                <c:pt idx="1353">
                  <c:v>1353</c:v>
                </c:pt>
                <c:pt idx="1354">
                  <c:v>1354</c:v>
                </c:pt>
                <c:pt idx="1355">
                  <c:v>1355</c:v>
                </c:pt>
                <c:pt idx="1356">
                  <c:v>1356</c:v>
                </c:pt>
                <c:pt idx="1357">
                  <c:v>1357</c:v>
                </c:pt>
                <c:pt idx="1358">
                  <c:v>1358</c:v>
                </c:pt>
                <c:pt idx="1359">
                  <c:v>1359</c:v>
                </c:pt>
                <c:pt idx="1360">
                  <c:v>1360</c:v>
                </c:pt>
                <c:pt idx="1361">
                  <c:v>1361</c:v>
                </c:pt>
                <c:pt idx="1362">
                  <c:v>1362</c:v>
                </c:pt>
                <c:pt idx="1363">
                  <c:v>1363</c:v>
                </c:pt>
                <c:pt idx="1364">
                  <c:v>1364</c:v>
                </c:pt>
                <c:pt idx="1365">
                  <c:v>1365</c:v>
                </c:pt>
                <c:pt idx="1366">
                  <c:v>1366</c:v>
                </c:pt>
                <c:pt idx="1367">
                  <c:v>1367</c:v>
                </c:pt>
                <c:pt idx="1368">
                  <c:v>1368</c:v>
                </c:pt>
                <c:pt idx="1369">
                  <c:v>1369</c:v>
                </c:pt>
                <c:pt idx="1370">
                  <c:v>1370</c:v>
                </c:pt>
                <c:pt idx="1371">
                  <c:v>1371</c:v>
                </c:pt>
                <c:pt idx="1372">
                  <c:v>1372</c:v>
                </c:pt>
                <c:pt idx="1373">
                  <c:v>1373</c:v>
                </c:pt>
                <c:pt idx="1374">
                  <c:v>1374</c:v>
                </c:pt>
                <c:pt idx="1375">
                  <c:v>1375</c:v>
                </c:pt>
                <c:pt idx="1376">
                  <c:v>1376</c:v>
                </c:pt>
                <c:pt idx="1377">
                  <c:v>1377</c:v>
                </c:pt>
                <c:pt idx="1378">
                  <c:v>1378</c:v>
                </c:pt>
                <c:pt idx="1379">
                  <c:v>1379</c:v>
                </c:pt>
                <c:pt idx="1380">
                  <c:v>1380</c:v>
                </c:pt>
                <c:pt idx="1381">
                  <c:v>1381</c:v>
                </c:pt>
                <c:pt idx="1382">
                  <c:v>1382</c:v>
                </c:pt>
                <c:pt idx="1383">
                  <c:v>1383</c:v>
                </c:pt>
                <c:pt idx="1384">
                  <c:v>1384</c:v>
                </c:pt>
                <c:pt idx="1385">
                  <c:v>1385</c:v>
                </c:pt>
                <c:pt idx="1386">
                  <c:v>1386</c:v>
                </c:pt>
                <c:pt idx="1387">
                  <c:v>1387</c:v>
                </c:pt>
                <c:pt idx="1388">
                  <c:v>1388</c:v>
                </c:pt>
                <c:pt idx="1389">
                  <c:v>1389</c:v>
                </c:pt>
                <c:pt idx="1390">
                  <c:v>1390</c:v>
                </c:pt>
                <c:pt idx="1391">
                  <c:v>1391</c:v>
                </c:pt>
                <c:pt idx="1392">
                  <c:v>1392</c:v>
                </c:pt>
                <c:pt idx="1393">
                  <c:v>1393</c:v>
                </c:pt>
                <c:pt idx="1394">
                  <c:v>1394</c:v>
                </c:pt>
                <c:pt idx="1395">
                  <c:v>1395</c:v>
                </c:pt>
                <c:pt idx="1396">
                  <c:v>1396</c:v>
                </c:pt>
                <c:pt idx="1397">
                  <c:v>1397</c:v>
                </c:pt>
                <c:pt idx="1398">
                  <c:v>1398</c:v>
                </c:pt>
                <c:pt idx="1399">
                  <c:v>1399</c:v>
                </c:pt>
                <c:pt idx="1400">
                  <c:v>1400</c:v>
                </c:pt>
                <c:pt idx="1401">
                  <c:v>1401</c:v>
                </c:pt>
                <c:pt idx="1402">
                  <c:v>1402</c:v>
                </c:pt>
                <c:pt idx="1403">
                  <c:v>1403</c:v>
                </c:pt>
                <c:pt idx="1404">
                  <c:v>1404</c:v>
                </c:pt>
                <c:pt idx="1405">
                  <c:v>1405</c:v>
                </c:pt>
                <c:pt idx="1406">
                  <c:v>1406</c:v>
                </c:pt>
                <c:pt idx="1407">
                  <c:v>1407</c:v>
                </c:pt>
                <c:pt idx="1408">
                  <c:v>1408</c:v>
                </c:pt>
                <c:pt idx="1409">
                  <c:v>1409</c:v>
                </c:pt>
                <c:pt idx="1410">
                  <c:v>1410</c:v>
                </c:pt>
                <c:pt idx="1411">
                  <c:v>1411</c:v>
                </c:pt>
                <c:pt idx="1412">
                  <c:v>1412</c:v>
                </c:pt>
                <c:pt idx="1413">
                  <c:v>1413</c:v>
                </c:pt>
                <c:pt idx="1414">
                  <c:v>1414</c:v>
                </c:pt>
                <c:pt idx="1415">
                  <c:v>1415</c:v>
                </c:pt>
                <c:pt idx="1416">
                  <c:v>1416</c:v>
                </c:pt>
                <c:pt idx="1417">
                  <c:v>1417</c:v>
                </c:pt>
                <c:pt idx="1418">
                  <c:v>1418</c:v>
                </c:pt>
                <c:pt idx="1419">
                  <c:v>1419</c:v>
                </c:pt>
                <c:pt idx="1420">
                  <c:v>1420</c:v>
                </c:pt>
                <c:pt idx="1421">
                  <c:v>1421</c:v>
                </c:pt>
                <c:pt idx="1422">
                  <c:v>1422</c:v>
                </c:pt>
                <c:pt idx="1423">
                  <c:v>1423</c:v>
                </c:pt>
                <c:pt idx="1424">
                  <c:v>1424</c:v>
                </c:pt>
                <c:pt idx="1425">
                  <c:v>1425</c:v>
                </c:pt>
                <c:pt idx="1426">
                  <c:v>1426</c:v>
                </c:pt>
                <c:pt idx="1427">
                  <c:v>1427</c:v>
                </c:pt>
                <c:pt idx="1428">
                  <c:v>1428</c:v>
                </c:pt>
                <c:pt idx="1429">
                  <c:v>1429</c:v>
                </c:pt>
                <c:pt idx="1430">
                  <c:v>1430</c:v>
                </c:pt>
                <c:pt idx="1431">
                  <c:v>1431</c:v>
                </c:pt>
                <c:pt idx="1432">
                  <c:v>1432</c:v>
                </c:pt>
                <c:pt idx="1433">
                  <c:v>1433</c:v>
                </c:pt>
                <c:pt idx="1434">
                  <c:v>1434</c:v>
                </c:pt>
                <c:pt idx="1435">
                  <c:v>1435</c:v>
                </c:pt>
                <c:pt idx="1436">
                  <c:v>1436</c:v>
                </c:pt>
                <c:pt idx="1437">
                  <c:v>1437</c:v>
                </c:pt>
                <c:pt idx="1438">
                  <c:v>1438</c:v>
                </c:pt>
                <c:pt idx="1439">
                  <c:v>1439</c:v>
                </c:pt>
                <c:pt idx="1440">
                  <c:v>1440</c:v>
                </c:pt>
                <c:pt idx="1441">
                  <c:v>1441</c:v>
                </c:pt>
                <c:pt idx="1442">
                  <c:v>1442</c:v>
                </c:pt>
                <c:pt idx="1443">
                  <c:v>1443</c:v>
                </c:pt>
                <c:pt idx="1444">
                  <c:v>1444</c:v>
                </c:pt>
                <c:pt idx="1445">
                  <c:v>1445</c:v>
                </c:pt>
                <c:pt idx="1446">
                  <c:v>1446</c:v>
                </c:pt>
                <c:pt idx="1447">
                  <c:v>1447</c:v>
                </c:pt>
                <c:pt idx="1448">
                  <c:v>1448</c:v>
                </c:pt>
                <c:pt idx="1449">
                  <c:v>1449</c:v>
                </c:pt>
                <c:pt idx="1450">
                  <c:v>1450</c:v>
                </c:pt>
                <c:pt idx="1451">
                  <c:v>1451</c:v>
                </c:pt>
                <c:pt idx="1452">
                  <c:v>1452</c:v>
                </c:pt>
                <c:pt idx="1453">
                  <c:v>1453</c:v>
                </c:pt>
                <c:pt idx="1454">
                  <c:v>1454</c:v>
                </c:pt>
                <c:pt idx="1455">
                  <c:v>1455</c:v>
                </c:pt>
                <c:pt idx="1456">
                  <c:v>1456</c:v>
                </c:pt>
                <c:pt idx="1457">
                  <c:v>1457</c:v>
                </c:pt>
                <c:pt idx="1458">
                  <c:v>1458</c:v>
                </c:pt>
                <c:pt idx="1459">
                  <c:v>1459</c:v>
                </c:pt>
                <c:pt idx="1460">
                  <c:v>1460</c:v>
                </c:pt>
                <c:pt idx="1461">
                  <c:v>1461</c:v>
                </c:pt>
                <c:pt idx="1462">
                  <c:v>1462</c:v>
                </c:pt>
                <c:pt idx="1463">
                  <c:v>1463</c:v>
                </c:pt>
                <c:pt idx="1464">
                  <c:v>1464</c:v>
                </c:pt>
                <c:pt idx="1465">
                  <c:v>1465</c:v>
                </c:pt>
                <c:pt idx="1466">
                  <c:v>1466</c:v>
                </c:pt>
                <c:pt idx="1467">
                  <c:v>1467</c:v>
                </c:pt>
                <c:pt idx="1468">
                  <c:v>1468</c:v>
                </c:pt>
                <c:pt idx="1469">
                  <c:v>1469</c:v>
                </c:pt>
                <c:pt idx="1470">
                  <c:v>1470</c:v>
                </c:pt>
                <c:pt idx="1471">
                  <c:v>1471</c:v>
                </c:pt>
                <c:pt idx="1472">
                  <c:v>1472</c:v>
                </c:pt>
                <c:pt idx="1473">
                  <c:v>1473</c:v>
                </c:pt>
                <c:pt idx="1474">
                  <c:v>1474</c:v>
                </c:pt>
                <c:pt idx="1475">
                  <c:v>1475</c:v>
                </c:pt>
                <c:pt idx="1476">
                  <c:v>1476</c:v>
                </c:pt>
                <c:pt idx="1477">
                  <c:v>1477</c:v>
                </c:pt>
                <c:pt idx="1478">
                  <c:v>1478</c:v>
                </c:pt>
                <c:pt idx="1479">
                  <c:v>1479</c:v>
                </c:pt>
                <c:pt idx="1480">
                  <c:v>1480</c:v>
                </c:pt>
                <c:pt idx="1481">
                  <c:v>1481</c:v>
                </c:pt>
                <c:pt idx="1482">
                  <c:v>1482</c:v>
                </c:pt>
                <c:pt idx="1483">
                  <c:v>1483</c:v>
                </c:pt>
                <c:pt idx="1484">
                  <c:v>1484</c:v>
                </c:pt>
                <c:pt idx="1485">
                  <c:v>1485</c:v>
                </c:pt>
                <c:pt idx="1486">
                  <c:v>1486</c:v>
                </c:pt>
                <c:pt idx="1487">
                  <c:v>1487</c:v>
                </c:pt>
                <c:pt idx="1488">
                  <c:v>1488</c:v>
                </c:pt>
                <c:pt idx="1489">
                  <c:v>1489</c:v>
                </c:pt>
                <c:pt idx="1490">
                  <c:v>1490</c:v>
                </c:pt>
                <c:pt idx="1491">
                  <c:v>1491</c:v>
                </c:pt>
                <c:pt idx="1492">
                  <c:v>1492</c:v>
                </c:pt>
                <c:pt idx="1493">
                  <c:v>1493</c:v>
                </c:pt>
                <c:pt idx="1494">
                  <c:v>1494</c:v>
                </c:pt>
                <c:pt idx="1495">
                  <c:v>1495</c:v>
                </c:pt>
                <c:pt idx="1496">
                  <c:v>1496</c:v>
                </c:pt>
                <c:pt idx="1497">
                  <c:v>1497</c:v>
                </c:pt>
                <c:pt idx="1498">
                  <c:v>1498</c:v>
                </c:pt>
                <c:pt idx="1499">
                  <c:v>1499</c:v>
                </c:pt>
                <c:pt idx="1500">
                  <c:v>1500</c:v>
                </c:pt>
                <c:pt idx="1501">
                  <c:v>1501</c:v>
                </c:pt>
                <c:pt idx="1502">
                  <c:v>1502</c:v>
                </c:pt>
                <c:pt idx="1503">
                  <c:v>1503</c:v>
                </c:pt>
                <c:pt idx="1504">
                  <c:v>1504</c:v>
                </c:pt>
                <c:pt idx="1505">
                  <c:v>1505</c:v>
                </c:pt>
                <c:pt idx="1506">
                  <c:v>1506</c:v>
                </c:pt>
                <c:pt idx="1507">
                  <c:v>1507</c:v>
                </c:pt>
                <c:pt idx="1508">
                  <c:v>1508</c:v>
                </c:pt>
                <c:pt idx="1509">
                  <c:v>1509</c:v>
                </c:pt>
                <c:pt idx="1510">
                  <c:v>1510</c:v>
                </c:pt>
                <c:pt idx="1511">
                  <c:v>1511</c:v>
                </c:pt>
                <c:pt idx="1512">
                  <c:v>1512</c:v>
                </c:pt>
                <c:pt idx="1513">
                  <c:v>1513</c:v>
                </c:pt>
                <c:pt idx="1514">
                  <c:v>1514</c:v>
                </c:pt>
                <c:pt idx="1515">
                  <c:v>1515</c:v>
                </c:pt>
                <c:pt idx="1516">
                  <c:v>1516</c:v>
                </c:pt>
                <c:pt idx="1517">
                  <c:v>1517</c:v>
                </c:pt>
                <c:pt idx="1518">
                  <c:v>1518</c:v>
                </c:pt>
                <c:pt idx="1519">
                  <c:v>1519</c:v>
                </c:pt>
                <c:pt idx="1520">
                  <c:v>1520</c:v>
                </c:pt>
                <c:pt idx="1521">
                  <c:v>1521</c:v>
                </c:pt>
                <c:pt idx="1522">
                  <c:v>1522</c:v>
                </c:pt>
                <c:pt idx="1523">
                  <c:v>1523</c:v>
                </c:pt>
                <c:pt idx="1524">
                  <c:v>1524</c:v>
                </c:pt>
                <c:pt idx="1525">
                  <c:v>1525</c:v>
                </c:pt>
                <c:pt idx="1526">
                  <c:v>1526</c:v>
                </c:pt>
                <c:pt idx="1527">
                  <c:v>1527</c:v>
                </c:pt>
                <c:pt idx="1528">
                  <c:v>1528</c:v>
                </c:pt>
                <c:pt idx="1529">
                  <c:v>1529</c:v>
                </c:pt>
                <c:pt idx="1530">
                  <c:v>1530</c:v>
                </c:pt>
                <c:pt idx="1531">
                  <c:v>1531</c:v>
                </c:pt>
                <c:pt idx="1532">
                  <c:v>1532</c:v>
                </c:pt>
                <c:pt idx="1533">
                  <c:v>1533</c:v>
                </c:pt>
                <c:pt idx="1534">
                  <c:v>1534</c:v>
                </c:pt>
                <c:pt idx="1535">
                  <c:v>1535</c:v>
                </c:pt>
                <c:pt idx="1536">
                  <c:v>1536</c:v>
                </c:pt>
                <c:pt idx="1537">
                  <c:v>1537</c:v>
                </c:pt>
                <c:pt idx="1538">
                  <c:v>1538</c:v>
                </c:pt>
                <c:pt idx="1539">
                  <c:v>1539</c:v>
                </c:pt>
                <c:pt idx="1540">
                  <c:v>1540</c:v>
                </c:pt>
                <c:pt idx="1541">
                  <c:v>1541</c:v>
                </c:pt>
                <c:pt idx="1542">
                  <c:v>1542</c:v>
                </c:pt>
                <c:pt idx="1543">
                  <c:v>1543</c:v>
                </c:pt>
                <c:pt idx="1544">
                  <c:v>1544</c:v>
                </c:pt>
                <c:pt idx="1545">
                  <c:v>1545</c:v>
                </c:pt>
                <c:pt idx="1546">
                  <c:v>1546</c:v>
                </c:pt>
                <c:pt idx="1547">
                  <c:v>1547</c:v>
                </c:pt>
                <c:pt idx="1548">
                  <c:v>1548</c:v>
                </c:pt>
                <c:pt idx="1549">
                  <c:v>1549</c:v>
                </c:pt>
                <c:pt idx="1550">
                  <c:v>1550</c:v>
                </c:pt>
                <c:pt idx="1551">
                  <c:v>1551</c:v>
                </c:pt>
                <c:pt idx="1552">
                  <c:v>1552</c:v>
                </c:pt>
                <c:pt idx="1553">
                  <c:v>1553</c:v>
                </c:pt>
                <c:pt idx="1554">
                  <c:v>1554</c:v>
                </c:pt>
                <c:pt idx="1555">
                  <c:v>1555</c:v>
                </c:pt>
                <c:pt idx="1556">
                  <c:v>1556</c:v>
                </c:pt>
                <c:pt idx="1557">
                  <c:v>1557</c:v>
                </c:pt>
                <c:pt idx="1558">
                  <c:v>1558</c:v>
                </c:pt>
                <c:pt idx="1559">
                  <c:v>1559</c:v>
                </c:pt>
                <c:pt idx="1560">
                  <c:v>1560</c:v>
                </c:pt>
              </c:numCache>
            </c:numRef>
          </c:xVal>
          <c:yVal>
            <c:numRef>
              <c:f>'[Concrete Data Consolidated.xlsx]Sheet1'!$J$10:$J$821</c:f>
              <c:numCache>
                <c:formatCode>0.00</c:formatCode>
                <c:ptCount val="812"/>
                <c:pt idx="0">
                  <c:v>18.145120364068958</c:v>
                </c:pt>
                <c:pt idx="1">
                  <c:v>18.155961901828807</c:v>
                </c:pt>
                <c:pt idx="2">
                  <c:v>18.127051134469198</c:v>
                </c:pt>
                <c:pt idx="3">
                  <c:v>18.127051134469205</c:v>
                </c:pt>
                <c:pt idx="4">
                  <c:v>18.127051134469205</c:v>
                </c:pt>
                <c:pt idx="5">
                  <c:v>18.083684983429805</c:v>
                </c:pt>
                <c:pt idx="6">
                  <c:v>18.083684983429809</c:v>
                </c:pt>
                <c:pt idx="7">
                  <c:v>18.069229599750006</c:v>
                </c:pt>
                <c:pt idx="8">
                  <c:v>18.181258823268458</c:v>
                </c:pt>
                <c:pt idx="9">
                  <c:v>18.307743430466701</c:v>
                </c:pt>
                <c:pt idx="10">
                  <c:v>18.419772653985152</c:v>
                </c:pt>
                <c:pt idx="11">
                  <c:v>18.600464949982651</c:v>
                </c:pt>
                <c:pt idx="12">
                  <c:v>18.712494173501103</c:v>
                </c:pt>
                <c:pt idx="13">
                  <c:v>18.83897878069936</c:v>
                </c:pt>
                <c:pt idx="14">
                  <c:v>19.0666510736562</c:v>
                </c:pt>
                <c:pt idx="15">
                  <c:v>19.218432602294111</c:v>
                </c:pt>
                <c:pt idx="16">
                  <c:v>19.413580281971413</c:v>
                </c:pt>
                <c:pt idx="17">
                  <c:v>19.514767967730005</c:v>
                </c:pt>
                <c:pt idx="18">
                  <c:v>19.709915647407307</c:v>
                </c:pt>
                <c:pt idx="19">
                  <c:v>19.879766405644961</c:v>
                </c:pt>
                <c:pt idx="20">
                  <c:v>20.129121774121508</c:v>
                </c:pt>
                <c:pt idx="21">
                  <c:v>20.425457139557402</c:v>
                </c:pt>
                <c:pt idx="22">
                  <c:v>20.808524807072111</c:v>
                </c:pt>
                <c:pt idx="23">
                  <c:v>21.954113963696255</c:v>
                </c:pt>
                <c:pt idx="24">
                  <c:v>22.734704682405457</c:v>
                </c:pt>
                <c:pt idx="25">
                  <c:v>23.685146159352314</c:v>
                </c:pt>
                <c:pt idx="26">
                  <c:v>24.67895378733856</c:v>
                </c:pt>
                <c:pt idx="27">
                  <c:v>25.773949101083414</c:v>
                </c:pt>
                <c:pt idx="28">
                  <c:v>26.923152103627512</c:v>
                </c:pt>
                <c:pt idx="29">
                  <c:v>28.061513568411755</c:v>
                </c:pt>
                <c:pt idx="30">
                  <c:v>29.369725791433662</c:v>
                </c:pt>
                <c:pt idx="31">
                  <c:v>30.565908790937115</c:v>
                </c:pt>
                <c:pt idx="32">
                  <c:v>33.337728611538758</c:v>
                </c:pt>
                <c:pt idx="33">
                  <c:v>34.732673136639463</c:v>
                </c:pt>
                <c:pt idx="34">
                  <c:v>36.113162278060365</c:v>
                </c:pt>
                <c:pt idx="35">
                  <c:v>37.479196035801472</c:v>
                </c:pt>
                <c:pt idx="36">
                  <c:v>38.744042107783962</c:v>
                </c:pt>
                <c:pt idx="37">
                  <c:v>39.929383569527559</c:v>
                </c:pt>
                <c:pt idx="38">
                  <c:v>41.053289650632017</c:v>
                </c:pt>
                <c:pt idx="39">
                  <c:v>42.155512656216757</c:v>
                </c:pt>
                <c:pt idx="40">
                  <c:v>43.134864900523212</c:v>
                </c:pt>
                <c:pt idx="41">
                  <c:v>44.974312473777765</c:v>
                </c:pt>
                <c:pt idx="42">
                  <c:v>45.744061654727112</c:v>
                </c:pt>
                <c:pt idx="43">
                  <c:v>46.437920071357517</c:v>
                </c:pt>
                <c:pt idx="44">
                  <c:v>47.106481566548261</c:v>
                </c:pt>
                <c:pt idx="45">
                  <c:v>47.731676910699605</c:v>
                </c:pt>
                <c:pt idx="46">
                  <c:v>48.226773801732762</c:v>
                </c:pt>
                <c:pt idx="47">
                  <c:v>48.696573771326271</c:v>
                </c:pt>
                <c:pt idx="48">
                  <c:v>49.104938360280613</c:v>
                </c:pt>
                <c:pt idx="49">
                  <c:v>49.484392181875371</c:v>
                </c:pt>
                <c:pt idx="50">
                  <c:v>50.156567522986066</c:v>
                </c:pt>
                <c:pt idx="51">
                  <c:v>50.308349051623964</c:v>
                </c:pt>
                <c:pt idx="52">
                  <c:v>50.568545957860358</c:v>
                </c:pt>
                <c:pt idx="53">
                  <c:v>50.734782870178066</c:v>
                </c:pt>
                <c:pt idx="54">
                  <c:v>50.86849516921621</c:v>
                </c:pt>
                <c:pt idx="55">
                  <c:v>51.005821314174312</c:v>
                </c:pt>
                <c:pt idx="56">
                  <c:v>51.05280131113367</c:v>
                </c:pt>
                <c:pt idx="57">
                  <c:v>51.135919767292513</c:v>
                </c:pt>
                <c:pt idx="58">
                  <c:v>51.186513610171815</c:v>
                </c:pt>
                <c:pt idx="59">
                  <c:v>51.197355147931674</c:v>
                </c:pt>
                <c:pt idx="60">
                  <c:v>51.247948990810968</c:v>
                </c:pt>
                <c:pt idx="61">
                  <c:v>51.197355147931674</c:v>
                </c:pt>
                <c:pt idx="62">
                  <c:v>51.247948990810968</c:v>
                </c:pt>
                <c:pt idx="63">
                  <c:v>51.197355147931674</c:v>
                </c:pt>
                <c:pt idx="64">
                  <c:v>51.190127456091766</c:v>
                </c:pt>
                <c:pt idx="65">
                  <c:v>51.153988996892267</c:v>
                </c:pt>
                <c:pt idx="66">
                  <c:v>51.143147459132422</c:v>
                </c:pt>
                <c:pt idx="67">
                  <c:v>51.110622845852859</c:v>
                </c:pt>
                <c:pt idx="68">
                  <c:v>51.09255361625312</c:v>
                </c:pt>
                <c:pt idx="69">
                  <c:v>51.143147459132415</c:v>
                </c:pt>
                <c:pt idx="70">
                  <c:v>51.135919767292506</c:v>
                </c:pt>
                <c:pt idx="71">
                  <c:v>51.096167462173064</c:v>
                </c:pt>
                <c:pt idx="72">
                  <c:v>51.121464383612718</c:v>
                </c:pt>
                <c:pt idx="73">
                  <c:v>51.110622845852866</c:v>
                </c:pt>
                <c:pt idx="74">
                  <c:v>51.092553616253113</c:v>
                </c:pt>
                <c:pt idx="75">
                  <c:v>51.067256694813466</c:v>
                </c:pt>
                <c:pt idx="76">
                  <c:v>51.157602842812217</c:v>
                </c:pt>
                <c:pt idx="77">
                  <c:v>51.056415157053614</c:v>
                </c:pt>
                <c:pt idx="78">
                  <c:v>51.034732081533917</c:v>
                </c:pt>
                <c:pt idx="79">
                  <c:v>51.041959773373819</c:v>
                </c:pt>
                <c:pt idx="80">
                  <c:v>51.016662851934171</c:v>
                </c:pt>
                <c:pt idx="81">
                  <c:v>50.951613625375067</c:v>
                </c:pt>
                <c:pt idx="82">
                  <c:v>50.929930549855364</c:v>
                </c:pt>
                <c:pt idx="83">
                  <c:v>50.846812093696514</c:v>
                </c:pt>
                <c:pt idx="84">
                  <c:v>50.767307483457614</c:v>
                </c:pt>
                <c:pt idx="85">
                  <c:v>50.731169024258108</c:v>
                </c:pt>
                <c:pt idx="86">
                  <c:v>50.655278259939159</c:v>
                </c:pt>
                <c:pt idx="87">
                  <c:v>50.644436722179314</c:v>
                </c:pt>
                <c:pt idx="88">
                  <c:v>50.57938749562021</c:v>
                </c:pt>
                <c:pt idx="89">
                  <c:v>50.579387495620217</c:v>
                </c:pt>
                <c:pt idx="90">
                  <c:v>50.485427501701515</c:v>
                </c:pt>
                <c:pt idx="91">
                  <c:v>50.434833658822221</c:v>
                </c:pt>
                <c:pt idx="92">
                  <c:v>50.366170586343166</c:v>
                </c:pt>
                <c:pt idx="93">
                  <c:v>50.28666597610426</c:v>
                </c:pt>
                <c:pt idx="94">
                  <c:v>50.207161365865367</c:v>
                </c:pt>
                <c:pt idx="95">
                  <c:v>50.069835220907265</c:v>
                </c:pt>
                <c:pt idx="96">
                  <c:v>50.019241378027971</c:v>
                </c:pt>
                <c:pt idx="97">
                  <c:v>49.939736767789064</c:v>
                </c:pt>
                <c:pt idx="98">
                  <c:v>49.899984462669615</c:v>
                </c:pt>
                <c:pt idx="99">
                  <c:v>49.820479852430715</c:v>
                </c:pt>
                <c:pt idx="100">
                  <c:v>49.693995245232465</c:v>
                </c:pt>
                <c:pt idx="101">
                  <c:v>49.697609091152415</c:v>
                </c:pt>
                <c:pt idx="102">
                  <c:v>49.571124483954158</c:v>
                </c:pt>
                <c:pt idx="103">
                  <c:v>49.52053064107487</c:v>
                </c:pt>
                <c:pt idx="104">
                  <c:v>49.343452190997311</c:v>
                </c:pt>
                <c:pt idx="105">
                  <c:v>49.220581429719019</c:v>
                </c:pt>
                <c:pt idx="106">
                  <c:v>49.206126046039216</c:v>
                </c:pt>
                <c:pt idx="107">
                  <c:v>49.123007589880366</c:v>
                </c:pt>
                <c:pt idx="108">
                  <c:v>49.086869130680867</c:v>
                </c:pt>
                <c:pt idx="109">
                  <c:v>48.992909136762165</c:v>
                </c:pt>
                <c:pt idx="110">
                  <c:v>48.909790680603315</c:v>
                </c:pt>
                <c:pt idx="111">
                  <c:v>48.870038375483865</c:v>
                </c:pt>
                <c:pt idx="112">
                  <c:v>48.761622997885368</c:v>
                </c:pt>
                <c:pt idx="113">
                  <c:v>48.580930701887866</c:v>
                </c:pt>
                <c:pt idx="114">
                  <c:v>48.526723013088613</c:v>
                </c:pt>
                <c:pt idx="115">
                  <c:v>48.447218402849707</c:v>
                </c:pt>
                <c:pt idx="116">
                  <c:v>48.353258408931019</c:v>
                </c:pt>
                <c:pt idx="117">
                  <c:v>48.255684569092359</c:v>
                </c:pt>
                <c:pt idx="118">
                  <c:v>48.187021496613312</c:v>
                </c:pt>
                <c:pt idx="119">
                  <c:v>48.129199961894109</c:v>
                </c:pt>
                <c:pt idx="120">
                  <c:v>47.991873816936014</c:v>
                </c:pt>
                <c:pt idx="121">
                  <c:v>47.955735357736515</c:v>
                </c:pt>
                <c:pt idx="122">
                  <c:v>47.76420152397916</c:v>
                </c:pt>
                <c:pt idx="123">
                  <c:v>47.652172300460713</c:v>
                </c:pt>
                <c:pt idx="124">
                  <c:v>47.583509227981665</c:v>
                </c:pt>
                <c:pt idx="125">
                  <c:v>47.442569237103612</c:v>
                </c:pt>
                <c:pt idx="126">
                  <c:v>47.334153859505108</c:v>
                </c:pt>
                <c:pt idx="127">
                  <c:v>47.26549078702606</c:v>
                </c:pt>
                <c:pt idx="128">
                  <c:v>47.113709258388162</c:v>
                </c:pt>
                <c:pt idx="129">
                  <c:v>47.059501569588917</c:v>
                </c:pt>
                <c:pt idx="130">
                  <c:v>46.907720040951013</c:v>
                </c:pt>
                <c:pt idx="131">
                  <c:v>46.74148312863332</c:v>
                </c:pt>
                <c:pt idx="132">
                  <c:v>46.68727543983406</c:v>
                </c:pt>
                <c:pt idx="133">
                  <c:v>46.607770829595161</c:v>
                </c:pt>
                <c:pt idx="134">
                  <c:v>46.539107757116113</c:v>
                </c:pt>
                <c:pt idx="135">
                  <c:v>46.484900068316868</c:v>
                </c:pt>
                <c:pt idx="136">
                  <c:v>46.455989300957263</c:v>
                </c:pt>
                <c:pt idx="137">
                  <c:v>46.390940074398166</c:v>
                </c:pt>
                <c:pt idx="138">
                  <c:v>46.336732385598907</c:v>
                </c:pt>
                <c:pt idx="139">
                  <c:v>46.296980080479464</c:v>
                </c:pt>
                <c:pt idx="140">
                  <c:v>46.119901630401912</c:v>
                </c:pt>
                <c:pt idx="141">
                  <c:v>46.119901630401912</c:v>
                </c:pt>
                <c:pt idx="142">
                  <c:v>46.069307787522618</c:v>
                </c:pt>
                <c:pt idx="143">
                  <c:v>45.957278564004156</c:v>
                </c:pt>
                <c:pt idx="144">
                  <c:v>45.935595488484466</c:v>
                </c:pt>
                <c:pt idx="145">
                  <c:v>45.89584318336501</c:v>
                </c:pt>
                <c:pt idx="146">
                  <c:v>45.838021648645814</c:v>
                </c:pt>
                <c:pt idx="147">
                  <c:v>45.816338573126117</c:v>
                </c:pt>
                <c:pt idx="148">
                  <c:v>45.805497035366265</c:v>
                </c:pt>
                <c:pt idx="149">
                  <c:v>45.653715506728368</c:v>
                </c:pt>
                <c:pt idx="150">
                  <c:v>45.642873968968516</c:v>
                </c:pt>
                <c:pt idx="151">
                  <c:v>45.603121663849059</c:v>
                </c:pt>
                <c:pt idx="152">
                  <c:v>45.577824742409412</c:v>
                </c:pt>
                <c:pt idx="153">
                  <c:v>45.483864748490717</c:v>
                </c:pt>
                <c:pt idx="154">
                  <c:v>45.44411244337126</c:v>
                </c:pt>
                <c:pt idx="155">
                  <c:v>45.429657059691472</c:v>
                </c:pt>
                <c:pt idx="156">
                  <c:v>45.418815521931613</c:v>
                </c:pt>
                <c:pt idx="157">
                  <c:v>45.339310911692721</c:v>
                </c:pt>
                <c:pt idx="158">
                  <c:v>45.274261685133617</c:v>
                </c:pt>
                <c:pt idx="159">
                  <c:v>45.176687845294964</c:v>
                </c:pt>
                <c:pt idx="160">
                  <c:v>45.15139092385531</c:v>
                </c:pt>
                <c:pt idx="161">
                  <c:v>45.068272467696467</c:v>
                </c:pt>
                <c:pt idx="162">
                  <c:v>44.985154011537617</c:v>
                </c:pt>
                <c:pt idx="163">
                  <c:v>44.992381703377511</c:v>
                </c:pt>
                <c:pt idx="164">
                  <c:v>44.90564940129871</c:v>
                </c:pt>
                <c:pt idx="165">
                  <c:v>44.851441712499458</c:v>
                </c:pt>
                <c:pt idx="166">
                  <c:v>44.811689407380015</c:v>
                </c:pt>
                <c:pt idx="167">
                  <c:v>44.764709410420664</c:v>
                </c:pt>
                <c:pt idx="168">
                  <c:v>44.721343259381264</c:v>
                </c:pt>
                <c:pt idx="169">
                  <c:v>44.638224803222414</c:v>
                </c:pt>
                <c:pt idx="170">
                  <c:v>44.659907878742118</c:v>
                </c:pt>
                <c:pt idx="171">
                  <c:v>44.634610957302463</c:v>
                </c:pt>
                <c:pt idx="172">
                  <c:v>44.65629403282216</c:v>
                </c:pt>
                <c:pt idx="173">
                  <c:v>44.630997111382513</c:v>
                </c:pt>
                <c:pt idx="174">
                  <c:v>44.565947884823416</c:v>
                </c:pt>
                <c:pt idx="175">
                  <c:v>44.544264809303712</c:v>
                </c:pt>
                <c:pt idx="176">
                  <c:v>44.482829428664566</c:v>
                </c:pt>
                <c:pt idx="177">
                  <c:v>44.44669096946506</c:v>
                </c:pt>
                <c:pt idx="178">
                  <c:v>44.392483280665807</c:v>
                </c:pt>
                <c:pt idx="179">
                  <c:v>44.352730975546365</c:v>
                </c:pt>
                <c:pt idx="180">
                  <c:v>44.341889437786513</c:v>
                </c:pt>
                <c:pt idx="181">
                  <c:v>44.323820208186767</c:v>
                </c:pt>
                <c:pt idx="182">
                  <c:v>44.284067903067317</c:v>
                </c:pt>
                <c:pt idx="183">
                  <c:v>44.273226365307465</c:v>
                </c:pt>
                <c:pt idx="184">
                  <c:v>44.237087906107959</c:v>
                </c:pt>
                <c:pt idx="185">
                  <c:v>44.204563292828411</c:v>
                </c:pt>
                <c:pt idx="186">
                  <c:v>44.226246368348114</c:v>
                </c:pt>
                <c:pt idx="187">
                  <c:v>44.172038679548862</c:v>
                </c:pt>
                <c:pt idx="188">
                  <c:v>44.190107909148615</c:v>
                </c:pt>
                <c:pt idx="189">
                  <c:v>44.128672528509462</c:v>
                </c:pt>
                <c:pt idx="190">
                  <c:v>44.11783099074961</c:v>
                </c:pt>
                <c:pt idx="191">
                  <c:v>44.049167918270562</c:v>
                </c:pt>
                <c:pt idx="192">
                  <c:v>44.009415613151113</c:v>
                </c:pt>
                <c:pt idx="193">
                  <c:v>44.002187921311211</c:v>
                </c:pt>
                <c:pt idx="194">
                  <c:v>43.95159407843191</c:v>
                </c:pt>
                <c:pt idx="195">
                  <c:v>43.933524848832164</c:v>
                </c:pt>
                <c:pt idx="196">
                  <c:v>43.922683311072312</c:v>
                </c:pt>
                <c:pt idx="197">
                  <c:v>43.897386389632665</c:v>
                </c:pt>
                <c:pt idx="198">
                  <c:v>43.915455619232418</c:v>
                </c:pt>
                <c:pt idx="199">
                  <c:v>43.890158697792764</c:v>
                </c:pt>
                <c:pt idx="200">
                  <c:v>43.821495625313709</c:v>
                </c:pt>
                <c:pt idx="201">
                  <c:v>43.814267933473808</c:v>
                </c:pt>
                <c:pt idx="202">
                  <c:v>43.741991015074809</c:v>
                </c:pt>
                <c:pt idx="203">
                  <c:v>43.738377169154859</c:v>
                </c:pt>
                <c:pt idx="204">
                  <c:v>43.709466401795261</c:v>
                </c:pt>
                <c:pt idx="205">
                  <c:v>43.626347945636411</c:v>
                </c:pt>
                <c:pt idx="206">
                  <c:v>43.586595640516961</c:v>
                </c:pt>
                <c:pt idx="207">
                  <c:v>43.604664870116714</c:v>
                </c:pt>
                <c:pt idx="208">
                  <c:v>43.564912564997265</c:v>
                </c:pt>
                <c:pt idx="209">
                  <c:v>43.539615643557603</c:v>
                </c:pt>
                <c:pt idx="210">
                  <c:v>43.528774105797766</c:v>
                </c:pt>
                <c:pt idx="211">
                  <c:v>43.460111033318711</c:v>
                </c:pt>
                <c:pt idx="212">
                  <c:v>43.409517190439416</c:v>
                </c:pt>
                <c:pt idx="213">
                  <c:v>43.384220268999762</c:v>
                </c:pt>
                <c:pt idx="214">
                  <c:v>43.398675652679565</c:v>
                </c:pt>
                <c:pt idx="215">
                  <c:v>43.319171042440665</c:v>
                </c:pt>
                <c:pt idx="216">
                  <c:v>43.322784888360609</c:v>
                </c:pt>
                <c:pt idx="217">
                  <c:v>43.268577199561356</c:v>
                </c:pt>
                <c:pt idx="218">
                  <c:v>43.228824894441914</c:v>
                </c:pt>
                <c:pt idx="219">
                  <c:v>43.246894124041667</c:v>
                </c:pt>
                <c:pt idx="220">
                  <c:v>43.203527973002259</c:v>
                </c:pt>
                <c:pt idx="221">
                  <c:v>43.16738951380276</c:v>
                </c:pt>
                <c:pt idx="222">
                  <c:v>43.171003359722718</c:v>
                </c:pt>
                <c:pt idx="223">
                  <c:v>43.145706438283064</c:v>
                </c:pt>
                <c:pt idx="224">
                  <c:v>43.178231051562612</c:v>
                </c:pt>
                <c:pt idx="225">
                  <c:v>43.13847874644317</c:v>
                </c:pt>
                <c:pt idx="226">
                  <c:v>43.16738951380276</c:v>
                </c:pt>
                <c:pt idx="227">
                  <c:v>43.145706438283064</c:v>
                </c:pt>
                <c:pt idx="228">
                  <c:v>43.116795670923466</c:v>
                </c:pt>
                <c:pt idx="229">
                  <c:v>43.120409516843416</c:v>
                </c:pt>
                <c:pt idx="230">
                  <c:v>43.05536029028432</c:v>
                </c:pt>
                <c:pt idx="231">
                  <c:v>43.102340287243663</c:v>
                </c:pt>
                <c:pt idx="232">
                  <c:v>43.062587982124214</c:v>
                </c:pt>
                <c:pt idx="233">
                  <c:v>43.037291060684566</c:v>
                </c:pt>
                <c:pt idx="234">
                  <c:v>43.08065721172396</c:v>
                </c:pt>
                <c:pt idx="235">
                  <c:v>43.073429519884066</c:v>
                </c:pt>
                <c:pt idx="236">
                  <c:v>43.044518752524468</c:v>
                </c:pt>
                <c:pt idx="237">
                  <c:v>43.048132598444411</c:v>
                </c:pt>
                <c:pt idx="238">
                  <c:v>43.04090490660451</c:v>
                </c:pt>
                <c:pt idx="239">
                  <c:v>42.986697217805258</c:v>
                </c:pt>
                <c:pt idx="240">
                  <c:v>42.91803414532621</c:v>
                </c:pt>
                <c:pt idx="241">
                  <c:v>42.965014142285561</c:v>
                </c:pt>
                <c:pt idx="242">
                  <c:v>42.921647991246168</c:v>
                </c:pt>
                <c:pt idx="243">
                  <c:v>42.899964915726464</c:v>
                </c:pt>
                <c:pt idx="244">
                  <c:v>42.885509532046669</c:v>
                </c:pt>
                <c:pt idx="245">
                  <c:v>42.860212610607007</c:v>
                </c:pt>
                <c:pt idx="246">
                  <c:v>42.816846459567607</c:v>
                </c:pt>
                <c:pt idx="247">
                  <c:v>42.766252616688313</c:v>
                </c:pt>
                <c:pt idx="248">
                  <c:v>42.769866462608263</c:v>
                </c:pt>
                <c:pt idx="249">
                  <c:v>42.759024924848418</c:v>
                </c:pt>
                <c:pt idx="250">
                  <c:v>42.733728003408757</c:v>
                </c:pt>
                <c:pt idx="251">
                  <c:v>42.690361852369364</c:v>
                </c:pt>
                <c:pt idx="252">
                  <c:v>42.683134160529463</c:v>
                </c:pt>
                <c:pt idx="253">
                  <c:v>42.62892647173021</c:v>
                </c:pt>
                <c:pt idx="254">
                  <c:v>42.62892647173021</c:v>
                </c:pt>
                <c:pt idx="255">
                  <c:v>42.618084933970358</c:v>
                </c:pt>
                <c:pt idx="256">
                  <c:v>42.621698779890316</c:v>
                </c:pt>
                <c:pt idx="257">
                  <c:v>42.571104937011015</c:v>
                </c:pt>
                <c:pt idx="258">
                  <c:v>42.571104937011008</c:v>
                </c:pt>
                <c:pt idx="259">
                  <c:v>42.50244186453196</c:v>
                </c:pt>
                <c:pt idx="260">
                  <c:v>42.448234175732715</c:v>
                </c:pt>
                <c:pt idx="261">
                  <c:v>42.480758789012256</c:v>
                </c:pt>
                <c:pt idx="262">
                  <c:v>42.422937254293068</c:v>
                </c:pt>
                <c:pt idx="263">
                  <c:v>42.383184949173611</c:v>
                </c:pt>
                <c:pt idx="264">
                  <c:v>42.357888027733964</c:v>
                </c:pt>
                <c:pt idx="265">
                  <c:v>42.386798795093561</c:v>
                </c:pt>
                <c:pt idx="266">
                  <c:v>42.394026486933463</c:v>
                </c:pt>
                <c:pt idx="267">
                  <c:v>42.383184949173611</c:v>
                </c:pt>
                <c:pt idx="268">
                  <c:v>42.343432644054161</c:v>
                </c:pt>
                <c:pt idx="269">
                  <c:v>42.332591106294309</c:v>
                </c:pt>
                <c:pt idx="270">
                  <c:v>42.303680338934711</c:v>
                </c:pt>
                <c:pt idx="271">
                  <c:v>42.325363414454408</c:v>
                </c:pt>
                <c:pt idx="272">
                  <c:v>42.281997263415008</c:v>
                </c:pt>
                <c:pt idx="273">
                  <c:v>42.256700341975368</c:v>
                </c:pt>
                <c:pt idx="274">
                  <c:v>42.231403420535713</c:v>
                </c:pt>
                <c:pt idx="275">
                  <c:v>42.148284964376863</c:v>
                </c:pt>
                <c:pt idx="276">
                  <c:v>42.104918813337463</c:v>
                </c:pt>
                <c:pt idx="277">
                  <c:v>42.068780354137964</c:v>
                </c:pt>
                <c:pt idx="278">
                  <c:v>42.039869586778359</c:v>
                </c:pt>
                <c:pt idx="279">
                  <c:v>42.02541420309857</c:v>
                </c:pt>
                <c:pt idx="280">
                  <c:v>41.956751130619509</c:v>
                </c:pt>
                <c:pt idx="281">
                  <c:v>41.916998825500066</c:v>
                </c:pt>
                <c:pt idx="282">
                  <c:v>41.916998825500066</c:v>
                </c:pt>
                <c:pt idx="283">
                  <c:v>41.877246520380616</c:v>
                </c:pt>
                <c:pt idx="284">
                  <c:v>41.812197293821512</c:v>
                </c:pt>
                <c:pt idx="285">
                  <c:v>41.888088058140468</c:v>
                </c:pt>
                <c:pt idx="286">
                  <c:v>41.855563444860913</c:v>
                </c:pt>
                <c:pt idx="287">
                  <c:v>41.790514218301816</c:v>
                </c:pt>
                <c:pt idx="288">
                  <c:v>41.790514218301816</c:v>
                </c:pt>
                <c:pt idx="289">
                  <c:v>41.725464991742712</c:v>
                </c:pt>
                <c:pt idx="290">
                  <c:v>41.725464991742712</c:v>
                </c:pt>
                <c:pt idx="291">
                  <c:v>41.642346535583862</c:v>
                </c:pt>
                <c:pt idx="292">
                  <c:v>41.656801919263664</c:v>
                </c:pt>
                <c:pt idx="293">
                  <c:v>41.577297309024758</c:v>
                </c:pt>
                <c:pt idx="294">
                  <c:v>41.533931157985364</c:v>
                </c:pt>
                <c:pt idx="295">
                  <c:v>41.483337315106056</c:v>
                </c:pt>
                <c:pt idx="296">
                  <c:v>41.46888193142626</c:v>
                </c:pt>
                <c:pt idx="297">
                  <c:v>41.396605013027262</c:v>
                </c:pt>
                <c:pt idx="298">
                  <c:v>41.389377321187361</c:v>
                </c:pt>
                <c:pt idx="299">
                  <c:v>41.331555786468158</c:v>
                </c:pt>
                <c:pt idx="300">
                  <c:v>41.374921937507558</c:v>
                </c:pt>
                <c:pt idx="301">
                  <c:v>41.280961943588864</c:v>
                </c:pt>
                <c:pt idx="302">
                  <c:v>41.183388103750218</c:v>
                </c:pt>
                <c:pt idx="303">
                  <c:v>41.140021952710811</c:v>
                </c:pt>
                <c:pt idx="304">
                  <c:v>41.158091182310557</c:v>
                </c:pt>
                <c:pt idx="305">
                  <c:v>41.114725031271156</c:v>
                </c:pt>
                <c:pt idx="306">
                  <c:v>41.078586572071664</c:v>
                </c:pt>
                <c:pt idx="307">
                  <c:v>41.035220421032264</c:v>
                </c:pt>
                <c:pt idx="308">
                  <c:v>41.024378883272412</c:v>
                </c:pt>
                <c:pt idx="309">
                  <c:v>40.981012732233012</c:v>
                </c:pt>
                <c:pt idx="310">
                  <c:v>40.97017119447316</c:v>
                </c:pt>
                <c:pt idx="311">
                  <c:v>40.89066658423426</c:v>
                </c:pt>
                <c:pt idx="312">
                  <c:v>40.934032735273661</c:v>
                </c:pt>
                <c:pt idx="313">
                  <c:v>40.879825046474409</c:v>
                </c:pt>
                <c:pt idx="314">
                  <c:v>40.836458895435015</c:v>
                </c:pt>
                <c:pt idx="315">
                  <c:v>40.811161973995361</c:v>
                </c:pt>
                <c:pt idx="316">
                  <c:v>40.767795822955961</c:v>
                </c:pt>
                <c:pt idx="317">
                  <c:v>40.728043517836511</c:v>
                </c:pt>
                <c:pt idx="318">
                  <c:v>40.717201980076659</c:v>
                </c:pt>
                <c:pt idx="319">
                  <c:v>40.662994291277407</c:v>
                </c:pt>
                <c:pt idx="320">
                  <c:v>40.594331218798366</c:v>
                </c:pt>
                <c:pt idx="321">
                  <c:v>40.522054300399368</c:v>
                </c:pt>
                <c:pt idx="322">
                  <c:v>40.525668146319312</c:v>
                </c:pt>
                <c:pt idx="323">
                  <c:v>40.485915841199862</c:v>
                </c:pt>
                <c:pt idx="324">
                  <c:v>40.47146045752006</c:v>
                </c:pt>
                <c:pt idx="325">
                  <c:v>40.457005073840264</c:v>
                </c:pt>
                <c:pt idx="326">
                  <c:v>40.406411230960956</c:v>
                </c:pt>
                <c:pt idx="327">
                  <c:v>40.377500463601358</c:v>
                </c:pt>
                <c:pt idx="328">
                  <c:v>40.377500463601358</c:v>
                </c:pt>
                <c:pt idx="329">
                  <c:v>40.341362004401866</c:v>
                </c:pt>
                <c:pt idx="330">
                  <c:v>40.254629702323058</c:v>
                </c:pt>
                <c:pt idx="331">
                  <c:v>40.290768161522564</c:v>
                </c:pt>
                <c:pt idx="332">
                  <c:v>40.218491243123566</c:v>
                </c:pt>
                <c:pt idx="333">
                  <c:v>40.207649705363714</c:v>
                </c:pt>
                <c:pt idx="334">
                  <c:v>40.164283554324314</c:v>
                </c:pt>
                <c:pt idx="335">
                  <c:v>40.149828170644511</c:v>
                </c:pt>
                <c:pt idx="336">
                  <c:v>40.138986632884667</c:v>
                </c:pt>
                <c:pt idx="337">
                  <c:v>40.012502025686416</c:v>
                </c:pt>
                <c:pt idx="338">
                  <c:v>39.983591258326811</c:v>
                </c:pt>
                <c:pt idx="339">
                  <c:v>40.001660487926557</c:v>
                </c:pt>
                <c:pt idx="340">
                  <c:v>39.93299741544751</c:v>
                </c:pt>
                <c:pt idx="341">
                  <c:v>39.875175880728307</c:v>
                </c:pt>
                <c:pt idx="342">
                  <c:v>39.849878959288667</c:v>
                </c:pt>
                <c:pt idx="343">
                  <c:v>39.792057424569464</c:v>
                </c:pt>
                <c:pt idx="344">
                  <c:v>39.792057424569464</c:v>
                </c:pt>
                <c:pt idx="345">
                  <c:v>39.698097430650762</c:v>
                </c:pt>
                <c:pt idx="346">
                  <c:v>39.698097430650762</c:v>
                </c:pt>
                <c:pt idx="347">
                  <c:v>39.64750358777146</c:v>
                </c:pt>
                <c:pt idx="348">
                  <c:v>39.618592820411855</c:v>
                </c:pt>
                <c:pt idx="349">
                  <c:v>39.575226669372462</c:v>
                </c:pt>
                <c:pt idx="350">
                  <c:v>39.549929747932808</c:v>
                </c:pt>
                <c:pt idx="351">
                  <c:v>39.492108213213612</c:v>
                </c:pt>
                <c:pt idx="352">
                  <c:v>39.495722059133563</c:v>
                </c:pt>
                <c:pt idx="353">
                  <c:v>39.484880521373704</c:v>
                </c:pt>
                <c:pt idx="354">
                  <c:v>39.470425137693915</c:v>
                </c:pt>
                <c:pt idx="355">
                  <c:v>39.474038983613859</c:v>
                </c:pt>
                <c:pt idx="356">
                  <c:v>39.387306681535058</c:v>
                </c:pt>
                <c:pt idx="357">
                  <c:v>39.466811291773958</c:v>
                </c:pt>
                <c:pt idx="358">
                  <c:v>39.380078989695157</c:v>
                </c:pt>
                <c:pt idx="359">
                  <c:v>39.307802071296166</c:v>
                </c:pt>
                <c:pt idx="360">
                  <c:v>39.325871300895912</c:v>
                </c:pt>
                <c:pt idx="361">
                  <c:v>39.213842077377464</c:v>
                </c:pt>
                <c:pt idx="362">
                  <c:v>39.228297461057259</c:v>
                </c:pt>
                <c:pt idx="363">
                  <c:v>39.174089772258007</c:v>
                </c:pt>
                <c:pt idx="364">
                  <c:v>39.145179004898409</c:v>
                </c:pt>
                <c:pt idx="365">
                  <c:v>39.134337467138565</c:v>
                </c:pt>
                <c:pt idx="366">
                  <c:v>39.080129778339312</c:v>
                </c:pt>
                <c:pt idx="367">
                  <c:v>39.036763627299912</c:v>
                </c:pt>
                <c:pt idx="368">
                  <c:v>39.02592208954006</c:v>
                </c:pt>
                <c:pt idx="369">
                  <c:v>38.982555938500667</c:v>
                </c:pt>
                <c:pt idx="370">
                  <c:v>38.982555938500667</c:v>
                </c:pt>
                <c:pt idx="371">
                  <c:v>38.94280363338121</c:v>
                </c:pt>
                <c:pt idx="372">
                  <c:v>38.89943748234181</c:v>
                </c:pt>
                <c:pt idx="373">
                  <c:v>38.89943748234181</c:v>
                </c:pt>
                <c:pt idx="374">
                  <c:v>38.805477488423108</c:v>
                </c:pt>
                <c:pt idx="375">
                  <c:v>38.834388255782713</c:v>
                </c:pt>
                <c:pt idx="376">
                  <c:v>38.794635950663256</c:v>
                </c:pt>
                <c:pt idx="377">
                  <c:v>38.794635950663256</c:v>
                </c:pt>
                <c:pt idx="378">
                  <c:v>38.769339029223609</c:v>
                </c:pt>
                <c:pt idx="379">
                  <c:v>38.697062110824611</c:v>
                </c:pt>
                <c:pt idx="380">
                  <c:v>38.725972878184209</c:v>
                </c:pt>
                <c:pt idx="381">
                  <c:v>38.657309805705168</c:v>
                </c:pt>
                <c:pt idx="382">
                  <c:v>38.632012884265507</c:v>
                </c:pt>
                <c:pt idx="383">
                  <c:v>38.563349811786466</c:v>
                </c:pt>
                <c:pt idx="384">
                  <c:v>38.548894428106664</c:v>
                </c:pt>
                <c:pt idx="385">
                  <c:v>38.563349811786459</c:v>
                </c:pt>
                <c:pt idx="386">
                  <c:v>38.538052890346819</c:v>
                </c:pt>
                <c:pt idx="387">
                  <c:v>38.451320588268004</c:v>
                </c:pt>
                <c:pt idx="388">
                  <c:v>38.440479050508159</c:v>
                </c:pt>
                <c:pt idx="389">
                  <c:v>38.411568283148561</c:v>
                </c:pt>
                <c:pt idx="390">
                  <c:v>38.397112899468759</c:v>
                </c:pt>
                <c:pt idx="391">
                  <c:v>38.342905210669514</c:v>
                </c:pt>
                <c:pt idx="392">
                  <c:v>38.285083675950318</c:v>
                </c:pt>
                <c:pt idx="393">
                  <c:v>38.263400600430614</c:v>
                </c:pt>
                <c:pt idx="394">
                  <c:v>38.27785598411041</c:v>
                </c:pt>
                <c:pt idx="395">
                  <c:v>38.194737527951567</c:v>
                </c:pt>
                <c:pt idx="396">
                  <c:v>38.151371376912159</c:v>
                </c:pt>
                <c:pt idx="397">
                  <c:v>38.165826760591962</c:v>
                </c:pt>
                <c:pt idx="398">
                  <c:v>38.11161907179271</c:v>
                </c:pt>
                <c:pt idx="399">
                  <c:v>38.097163688112914</c:v>
                </c:pt>
                <c:pt idx="400">
                  <c:v>38.068252920753316</c:v>
                </c:pt>
                <c:pt idx="401">
                  <c:v>38.07186676667326</c:v>
                </c:pt>
                <c:pt idx="402">
                  <c:v>37.941768313555066</c:v>
                </c:pt>
                <c:pt idx="403">
                  <c:v>37.930926775795214</c:v>
                </c:pt>
                <c:pt idx="404">
                  <c:v>37.873105241076011</c:v>
                </c:pt>
                <c:pt idx="405">
                  <c:v>37.833352935956562</c:v>
                </c:pt>
                <c:pt idx="406">
                  <c:v>37.750234479797712</c:v>
                </c:pt>
                <c:pt idx="407">
                  <c:v>37.746620633877761</c:v>
                </c:pt>
                <c:pt idx="408">
                  <c:v>37.663502177718904</c:v>
                </c:pt>
                <c:pt idx="409">
                  <c:v>37.677957561398713</c:v>
                </c:pt>
                <c:pt idx="410">
                  <c:v>37.627363718519405</c:v>
                </c:pt>
                <c:pt idx="411">
                  <c:v>37.555086800120407</c:v>
                </c:pt>
                <c:pt idx="412">
                  <c:v>37.558700646040364</c:v>
                </c:pt>
                <c:pt idx="413">
                  <c:v>37.515334495000964</c:v>
                </c:pt>
                <c:pt idx="414">
                  <c:v>37.471968343961557</c:v>
                </c:pt>
                <c:pt idx="415">
                  <c:v>37.475582189881514</c:v>
                </c:pt>
                <c:pt idx="416">
                  <c:v>37.446671422521909</c:v>
                </c:pt>
                <c:pt idx="417">
                  <c:v>37.392463733722664</c:v>
                </c:pt>
                <c:pt idx="418">
                  <c:v>37.334642199003461</c:v>
                </c:pt>
                <c:pt idx="419">
                  <c:v>37.294889893884012</c:v>
                </c:pt>
                <c:pt idx="420">
                  <c:v>37.251523742844611</c:v>
                </c:pt>
                <c:pt idx="421">
                  <c:v>37.193702208125409</c:v>
                </c:pt>
                <c:pt idx="422">
                  <c:v>37.197316054045359</c:v>
                </c:pt>
                <c:pt idx="423">
                  <c:v>37.153949903005959</c:v>
                </c:pt>
                <c:pt idx="424">
                  <c:v>37.128652981566312</c:v>
                </c:pt>
                <c:pt idx="425">
                  <c:v>37.099742214206714</c:v>
                </c:pt>
                <c:pt idx="426">
                  <c:v>37.070831446847109</c:v>
                </c:pt>
                <c:pt idx="427">
                  <c:v>37.031079141727659</c:v>
                </c:pt>
                <c:pt idx="428">
                  <c:v>36.929891455969063</c:v>
                </c:pt>
                <c:pt idx="429">
                  <c:v>36.947960685568809</c:v>
                </c:pt>
                <c:pt idx="430">
                  <c:v>36.861228383490008</c:v>
                </c:pt>
                <c:pt idx="431">
                  <c:v>36.879297613089761</c:v>
                </c:pt>
                <c:pt idx="432">
                  <c:v>36.850386845730164</c:v>
                </c:pt>
                <c:pt idx="433">
                  <c:v>36.763654543651363</c:v>
                </c:pt>
                <c:pt idx="434">
                  <c:v>36.781723773251116</c:v>
                </c:pt>
                <c:pt idx="435">
                  <c:v>36.723902238531913</c:v>
                </c:pt>
                <c:pt idx="436">
                  <c:v>36.727516084451864</c:v>
                </c:pt>
                <c:pt idx="437">
                  <c:v>36.611873015013458</c:v>
                </c:pt>
                <c:pt idx="438">
                  <c:v>36.629942244613211</c:v>
                </c:pt>
                <c:pt idx="439">
                  <c:v>36.568506863974058</c:v>
                </c:pt>
                <c:pt idx="440">
                  <c:v>36.601031477253613</c:v>
                </c:pt>
                <c:pt idx="441">
                  <c:v>36.514299175174806</c:v>
                </c:pt>
                <c:pt idx="442">
                  <c:v>36.485388407815208</c:v>
                </c:pt>
                <c:pt idx="443">
                  <c:v>36.434794564935906</c:v>
                </c:pt>
                <c:pt idx="444">
                  <c:v>36.405883797576308</c:v>
                </c:pt>
                <c:pt idx="445">
                  <c:v>36.395042259816456</c:v>
                </c:pt>
                <c:pt idx="446">
                  <c:v>36.319151495497515</c:v>
                </c:pt>
                <c:pt idx="447">
                  <c:v>36.337220725097268</c:v>
                </c:pt>
                <c:pt idx="448">
                  <c:v>36.308309957737663</c:v>
                </c:pt>
                <c:pt idx="449">
                  <c:v>36.283013036298009</c:v>
                </c:pt>
                <c:pt idx="450">
                  <c:v>36.225191501578806</c:v>
                </c:pt>
                <c:pt idx="451">
                  <c:v>36.225191501578806</c:v>
                </c:pt>
                <c:pt idx="452">
                  <c:v>36.170983812779554</c:v>
                </c:pt>
                <c:pt idx="453">
                  <c:v>36.199894580139159</c:v>
                </c:pt>
                <c:pt idx="454">
                  <c:v>36.131231507660111</c:v>
                </c:pt>
                <c:pt idx="455">
                  <c:v>36.116776123980308</c:v>
                </c:pt>
                <c:pt idx="456">
                  <c:v>36.087865356620711</c:v>
                </c:pt>
                <c:pt idx="457">
                  <c:v>36.030043821901515</c:v>
                </c:pt>
                <c:pt idx="458">
                  <c:v>36.048113051501268</c:v>
                </c:pt>
                <c:pt idx="459">
                  <c:v>35.975836133102263</c:v>
                </c:pt>
                <c:pt idx="460">
                  <c:v>36.008360746381804</c:v>
                </c:pt>
                <c:pt idx="461">
                  <c:v>35.950539211662608</c:v>
                </c:pt>
                <c:pt idx="462">
                  <c:v>35.907173060623208</c:v>
                </c:pt>
                <c:pt idx="463">
                  <c:v>35.881876139183561</c:v>
                </c:pt>
                <c:pt idx="464">
                  <c:v>35.852965371823963</c:v>
                </c:pt>
                <c:pt idx="465">
                  <c:v>35.79514383710476</c:v>
                </c:pt>
                <c:pt idx="466">
                  <c:v>35.795143837104767</c:v>
                </c:pt>
                <c:pt idx="467">
                  <c:v>35.784302299344915</c:v>
                </c:pt>
                <c:pt idx="468">
                  <c:v>35.740936148305508</c:v>
                </c:pt>
                <c:pt idx="469">
                  <c:v>35.701183843186058</c:v>
                </c:pt>
                <c:pt idx="470">
                  <c:v>35.701183843186058</c:v>
                </c:pt>
                <c:pt idx="471">
                  <c:v>35.67227307582646</c:v>
                </c:pt>
                <c:pt idx="472">
                  <c:v>35.62890692478706</c:v>
                </c:pt>
                <c:pt idx="473">
                  <c:v>35.545788468628203</c:v>
                </c:pt>
                <c:pt idx="474">
                  <c:v>35.560243852308012</c:v>
                </c:pt>
                <c:pt idx="475">
                  <c:v>35.487966933909014</c:v>
                </c:pt>
                <c:pt idx="476">
                  <c:v>35.520491547188563</c:v>
                </c:pt>
                <c:pt idx="477">
                  <c:v>35.448214628789565</c:v>
                </c:pt>
                <c:pt idx="478">
                  <c:v>35.448214628789565</c:v>
                </c:pt>
                <c:pt idx="479">
                  <c:v>35.361482326710764</c:v>
                </c:pt>
                <c:pt idx="480">
                  <c:v>35.365096172630707</c:v>
                </c:pt>
                <c:pt idx="481">
                  <c:v>35.42291770734991</c:v>
                </c:pt>
                <c:pt idx="482">
                  <c:v>35.310888483831455</c:v>
                </c:pt>
                <c:pt idx="483">
                  <c:v>35.307274637911512</c:v>
                </c:pt>
                <c:pt idx="484">
                  <c:v>35.238611565432457</c:v>
                </c:pt>
                <c:pt idx="485">
                  <c:v>35.224156181752662</c:v>
                </c:pt>
                <c:pt idx="486">
                  <c:v>35.227770027672605</c:v>
                </c:pt>
                <c:pt idx="487">
                  <c:v>35.169948492953409</c:v>
                </c:pt>
                <c:pt idx="488">
                  <c:v>35.184403876633212</c:v>
                </c:pt>
                <c:pt idx="489">
                  <c:v>35.097671574554411</c:v>
                </c:pt>
                <c:pt idx="490">
                  <c:v>35.097671574554411</c:v>
                </c:pt>
                <c:pt idx="491">
                  <c:v>35.043463885755166</c:v>
                </c:pt>
                <c:pt idx="492">
                  <c:v>35.043463885755159</c:v>
                </c:pt>
                <c:pt idx="493">
                  <c:v>35.032622347995307</c:v>
                </c:pt>
                <c:pt idx="494">
                  <c:v>35.000097734715759</c:v>
                </c:pt>
                <c:pt idx="495">
                  <c:v>34.945890045916506</c:v>
                </c:pt>
                <c:pt idx="496">
                  <c:v>34.931434662236711</c:v>
                </c:pt>
                <c:pt idx="497">
                  <c:v>34.920593124476859</c:v>
                </c:pt>
                <c:pt idx="498">
                  <c:v>34.902523894877106</c:v>
                </c:pt>
                <c:pt idx="499">
                  <c:v>34.833860822398066</c:v>
                </c:pt>
                <c:pt idx="500">
                  <c:v>34.804950055038461</c:v>
                </c:pt>
                <c:pt idx="501">
                  <c:v>34.779653133598806</c:v>
                </c:pt>
                <c:pt idx="502">
                  <c:v>34.776039287678856</c:v>
                </c:pt>
                <c:pt idx="503">
                  <c:v>34.736286982559413</c:v>
                </c:pt>
                <c:pt idx="504">
                  <c:v>34.721831598879611</c:v>
                </c:pt>
                <c:pt idx="505">
                  <c:v>34.696534677439956</c:v>
                </c:pt>
                <c:pt idx="506">
                  <c:v>34.63509929680081</c:v>
                </c:pt>
                <c:pt idx="507">
                  <c:v>34.620643913121008</c:v>
                </c:pt>
                <c:pt idx="508">
                  <c:v>34.609802375361163</c:v>
                </c:pt>
                <c:pt idx="509">
                  <c:v>34.541139302882108</c:v>
                </c:pt>
                <c:pt idx="510">
                  <c:v>34.497773151842708</c:v>
                </c:pt>
                <c:pt idx="511">
                  <c:v>34.454407000803315</c:v>
                </c:pt>
                <c:pt idx="512">
                  <c:v>34.439951617123505</c:v>
                </c:pt>
                <c:pt idx="513">
                  <c:v>34.439951617123505</c:v>
                </c:pt>
                <c:pt idx="514">
                  <c:v>34.414654695683858</c:v>
                </c:pt>
                <c:pt idx="515">
                  <c:v>34.356833160964662</c:v>
                </c:pt>
                <c:pt idx="516">
                  <c:v>34.327922393605064</c:v>
                </c:pt>
                <c:pt idx="517">
                  <c:v>34.299011626245466</c:v>
                </c:pt>
                <c:pt idx="518">
                  <c:v>34.259259321126009</c:v>
                </c:pt>
                <c:pt idx="519">
                  <c:v>34.244803937446214</c:v>
                </c:pt>
                <c:pt idx="520">
                  <c:v>34.158071635367406</c:v>
                </c:pt>
                <c:pt idx="521">
                  <c:v>34.172527019047209</c:v>
                </c:pt>
                <c:pt idx="522">
                  <c:v>34.161685481287357</c:v>
                </c:pt>
                <c:pt idx="523">
                  <c:v>34.103863946568154</c:v>
                </c:pt>
                <c:pt idx="524">
                  <c:v>34.074953179208563</c:v>
                </c:pt>
                <c:pt idx="525">
                  <c:v>34.074953179208563</c:v>
                </c:pt>
                <c:pt idx="526">
                  <c:v>34.017131644489361</c:v>
                </c:pt>
                <c:pt idx="527">
                  <c:v>33.977379339369904</c:v>
                </c:pt>
                <c:pt idx="528">
                  <c:v>33.919557804650708</c:v>
                </c:pt>
                <c:pt idx="529">
                  <c:v>33.89064703729111</c:v>
                </c:pt>
                <c:pt idx="530">
                  <c:v>33.905102420970906</c:v>
                </c:pt>
                <c:pt idx="531">
                  <c:v>33.821983964812063</c:v>
                </c:pt>
                <c:pt idx="532">
                  <c:v>33.84728088625171</c:v>
                </c:pt>
                <c:pt idx="533">
                  <c:v>33.793073197452465</c:v>
                </c:pt>
                <c:pt idx="534">
                  <c:v>33.793073197452465</c:v>
                </c:pt>
                <c:pt idx="535">
                  <c:v>33.735251662733262</c:v>
                </c:pt>
                <c:pt idx="536">
                  <c:v>33.666588590254207</c:v>
                </c:pt>
                <c:pt idx="537">
                  <c:v>33.695499357613812</c:v>
                </c:pt>
                <c:pt idx="538">
                  <c:v>33.637677822894609</c:v>
                </c:pt>
                <c:pt idx="539">
                  <c:v>33.612380901454962</c:v>
                </c:pt>
                <c:pt idx="540">
                  <c:v>33.569014750415562</c:v>
                </c:pt>
                <c:pt idx="541">
                  <c:v>33.579856288175407</c:v>
                </c:pt>
                <c:pt idx="542">
                  <c:v>33.496737832016564</c:v>
                </c:pt>
                <c:pt idx="543">
                  <c:v>33.467827064656959</c:v>
                </c:pt>
                <c:pt idx="544">
                  <c:v>33.511193215696359</c:v>
                </c:pt>
                <c:pt idx="545">
                  <c:v>33.424460913617558</c:v>
                </c:pt>
                <c:pt idx="546">
                  <c:v>33.428074759537509</c:v>
                </c:pt>
                <c:pt idx="547">
                  <c:v>33.39555014625796</c:v>
                </c:pt>
                <c:pt idx="548">
                  <c:v>33.355797841138511</c:v>
                </c:pt>
                <c:pt idx="549">
                  <c:v>33.341342457458715</c:v>
                </c:pt>
                <c:pt idx="550">
                  <c:v>33.297976306419308</c:v>
                </c:pt>
                <c:pt idx="551">
                  <c:v>33.297976306419308</c:v>
                </c:pt>
                <c:pt idx="552">
                  <c:v>33.254610155379908</c:v>
                </c:pt>
                <c:pt idx="553">
                  <c:v>33.254610155379908</c:v>
                </c:pt>
                <c:pt idx="554">
                  <c:v>33.18594708290086</c:v>
                </c:pt>
                <c:pt idx="555">
                  <c:v>33.171491699221058</c:v>
                </c:pt>
                <c:pt idx="556">
                  <c:v>33.146194777781403</c:v>
                </c:pt>
                <c:pt idx="557">
                  <c:v>33.099214780822052</c:v>
                </c:pt>
                <c:pt idx="558">
                  <c:v>33.14619477778141</c:v>
                </c:pt>
                <c:pt idx="559">
                  <c:v>33.045007092022807</c:v>
                </c:pt>
                <c:pt idx="560">
                  <c:v>33.084759397142264</c:v>
                </c:pt>
                <c:pt idx="561">
                  <c:v>33.030551708343012</c:v>
                </c:pt>
                <c:pt idx="562">
                  <c:v>33.001640940983407</c:v>
                </c:pt>
                <c:pt idx="563">
                  <c:v>32.958274789944006</c:v>
                </c:pt>
                <c:pt idx="564">
                  <c:v>32.943819406264211</c:v>
                </c:pt>
                <c:pt idx="565">
                  <c:v>32.929364022584402</c:v>
                </c:pt>
                <c:pt idx="566">
                  <c:v>32.914908638904613</c:v>
                </c:pt>
                <c:pt idx="567">
                  <c:v>32.904067101144761</c:v>
                </c:pt>
                <c:pt idx="568">
                  <c:v>32.846245566425551</c:v>
                </c:pt>
                <c:pt idx="569">
                  <c:v>32.846245566425559</c:v>
                </c:pt>
                <c:pt idx="570">
                  <c:v>32.875156333785156</c:v>
                </c:pt>
                <c:pt idx="571">
                  <c:v>32.849859412345509</c:v>
                </c:pt>
                <c:pt idx="572">
                  <c:v>32.745057880666963</c:v>
                </c:pt>
                <c:pt idx="573">
                  <c:v>32.69085019186771</c:v>
                </c:pt>
                <c:pt idx="574">
                  <c:v>32.719760959227301</c:v>
                </c:pt>
                <c:pt idx="575">
                  <c:v>32.661939424508112</c:v>
                </c:pt>
                <c:pt idx="576">
                  <c:v>32.647484040828303</c:v>
                </c:pt>
                <c:pt idx="577">
                  <c:v>32.622187119388656</c:v>
                </c:pt>
                <c:pt idx="578">
                  <c:v>32.60773173570886</c:v>
                </c:pt>
                <c:pt idx="579">
                  <c:v>32.56436558466946</c:v>
                </c:pt>
                <c:pt idx="580">
                  <c:v>32.60773173570886</c:v>
                </c:pt>
                <c:pt idx="581">
                  <c:v>32.535454817309862</c:v>
                </c:pt>
                <c:pt idx="582">
                  <c:v>32.495702512190412</c:v>
                </c:pt>
                <c:pt idx="583">
                  <c:v>32.495702512190412</c:v>
                </c:pt>
                <c:pt idx="584">
                  <c:v>32.463177898910864</c:v>
                </c:pt>
                <c:pt idx="585">
                  <c:v>32.43788097747121</c:v>
                </c:pt>
                <c:pt idx="586">
                  <c:v>32.419811747871456</c:v>
                </c:pt>
                <c:pt idx="587">
                  <c:v>32.394514826431809</c:v>
                </c:pt>
                <c:pt idx="588">
                  <c:v>32.351148675392409</c:v>
                </c:pt>
                <c:pt idx="589">
                  <c:v>32.340307137632557</c:v>
                </c:pt>
                <c:pt idx="590">
                  <c:v>32.340307137632557</c:v>
                </c:pt>
                <c:pt idx="591">
                  <c:v>32.307782524353016</c:v>
                </c:pt>
                <c:pt idx="592">
                  <c:v>32.264416373313608</c:v>
                </c:pt>
                <c:pt idx="593">
                  <c:v>32.282485602913361</c:v>
                </c:pt>
                <c:pt idx="594">
                  <c:v>32.206594838594413</c:v>
                </c:pt>
                <c:pt idx="595">
                  <c:v>32.195753300834554</c:v>
                </c:pt>
                <c:pt idx="596">
                  <c:v>32.195753300834561</c:v>
                </c:pt>
                <c:pt idx="597">
                  <c:v>32.166842533474956</c:v>
                </c:pt>
                <c:pt idx="598">
                  <c:v>32.123476382435555</c:v>
                </c:pt>
                <c:pt idx="599">
                  <c:v>32.137931766115365</c:v>
                </c:pt>
                <c:pt idx="600">
                  <c:v>32.065654847716367</c:v>
                </c:pt>
                <c:pt idx="601">
                  <c:v>32.040357926276705</c:v>
                </c:pt>
                <c:pt idx="602">
                  <c:v>32.051199464036557</c:v>
                </c:pt>
                <c:pt idx="603">
                  <c:v>32.011447158917115</c:v>
                </c:pt>
                <c:pt idx="604">
                  <c:v>32.022288696676952</c:v>
                </c:pt>
                <c:pt idx="605">
                  <c:v>32.011447158917115</c:v>
                </c:pt>
                <c:pt idx="606">
                  <c:v>31.939170240518106</c:v>
                </c:pt>
                <c:pt idx="607">
                  <c:v>31.957239470117859</c:v>
                </c:pt>
                <c:pt idx="608">
                  <c:v>31.928328702758261</c:v>
                </c:pt>
                <c:pt idx="609">
                  <c:v>31.94278408643806</c:v>
                </c:pt>
                <c:pt idx="610">
                  <c:v>31.870507168039062</c:v>
                </c:pt>
                <c:pt idx="611">
                  <c:v>31.870507168039055</c:v>
                </c:pt>
                <c:pt idx="612">
                  <c:v>31.84159640067946</c:v>
                </c:pt>
                <c:pt idx="613">
                  <c:v>31.89941793539866</c:v>
                </c:pt>
                <c:pt idx="614">
                  <c:v>31.89941793539866</c:v>
                </c:pt>
                <c:pt idx="615">
                  <c:v>31.830754862919608</c:v>
                </c:pt>
                <c:pt idx="616">
                  <c:v>31.783774865960257</c:v>
                </c:pt>
                <c:pt idx="617">
                  <c:v>31.783774865960265</c:v>
                </c:pt>
                <c:pt idx="618">
                  <c:v>31.75847794452061</c:v>
                </c:pt>
                <c:pt idx="619">
                  <c:v>31.783774865960257</c:v>
                </c:pt>
                <c:pt idx="620">
                  <c:v>31.769319482280462</c:v>
                </c:pt>
                <c:pt idx="621">
                  <c:v>31.71511179348121</c:v>
                </c:pt>
                <c:pt idx="622">
                  <c:v>31.740408714920864</c:v>
                </c:pt>
                <c:pt idx="623">
                  <c:v>31.700656409801411</c:v>
                </c:pt>
                <c:pt idx="624">
                  <c:v>31.682587180201658</c:v>
                </c:pt>
                <c:pt idx="625">
                  <c:v>31.671745642441806</c:v>
                </c:pt>
                <c:pt idx="626">
                  <c:v>31.642834875082208</c:v>
                </c:pt>
                <c:pt idx="627">
                  <c:v>31.585013340363009</c:v>
                </c:pt>
                <c:pt idx="628">
                  <c:v>31.559716418923355</c:v>
                </c:pt>
                <c:pt idx="629">
                  <c:v>31.556102573003407</c:v>
                </c:pt>
                <c:pt idx="630">
                  <c:v>31.52719180564381</c:v>
                </c:pt>
                <c:pt idx="631">
                  <c:v>31.487439500524356</c:v>
                </c:pt>
                <c:pt idx="632">
                  <c:v>31.52719180564381</c:v>
                </c:pt>
                <c:pt idx="633">
                  <c:v>31.472984116844557</c:v>
                </c:pt>
                <c:pt idx="634">
                  <c:v>31.440459503565005</c:v>
                </c:pt>
                <c:pt idx="635">
                  <c:v>31.411548736205411</c:v>
                </c:pt>
                <c:pt idx="636">
                  <c:v>31.400707198445559</c:v>
                </c:pt>
                <c:pt idx="637">
                  <c:v>31.400707198445559</c:v>
                </c:pt>
                <c:pt idx="638">
                  <c:v>31.38625181476576</c:v>
                </c:pt>
                <c:pt idx="639">
                  <c:v>31.34288566372636</c:v>
                </c:pt>
                <c:pt idx="640">
                  <c:v>31.30313335860691</c:v>
                </c:pt>
                <c:pt idx="641">
                  <c:v>31.328430280046561</c:v>
                </c:pt>
                <c:pt idx="642">
                  <c:v>31.339271817806406</c:v>
                </c:pt>
                <c:pt idx="643">
                  <c:v>31.313974896366762</c:v>
                </c:pt>
                <c:pt idx="644">
                  <c:v>31.299519512686956</c:v>
                </c:pt>
                <c:pt idx="645">
                  <c:v>31.198331826928356</c:v>
                </c:pt>
                <c:pt idx="646">
                  <c:v>31.212787210608159</c:v>
                </c:pt>
                <c:pt idx="647">
                  <c:v>31.126054908529358</c:v>
                </c:pt>
                <c:pt idx="648">
                  <c:v>31.154965675888953</c:v>
                </c:pt>
                <c:pt idx="649">
                  <c:v>31.154965675888953</c:v>
                </c:pt>
                <c:pt idx="650">
                  <c:v>31.129668754449312</c:v>
                </c:pt>
                <c:pt idx="651">
                  <c:v>31.071847219730106</c:v>
                </c:pt>
                <c:pt idx="652">
                  <c:v>31.042936452370508</c:v>
                </c:pt>
                <c:pt idx="653">
                  <c:v>31.039322606450554</c:v>
                </c:pt>
                <c:pt idx="654">
                  <c:v>31.086302603409909</c:v>
                </c:pt>
                <c:pt idx="655">
                  <c:v>31.068233373810155</c:v>
                </c:pt>
                <c:pt idx="656">
                  <c:v>31.01402568501091</c:v>
                </c:pt>
                <c:pt idx="657">
                  <c:v>31.01402568501091</c:v>
                </c:pt>
                <c:pt idx="658">
                  <c:v>31.01402568501091</c:v>
                </c:pt>
                <c:pt idx="659">
                  <c:v>30.898382615572512</c:v>
                </c:pt>
                <c:pt idx="660">
                  <c:v>30.97065953397151</c:v>
                </c:pt>
                <c:pt idx="661">
                  <c:v>30.92729338293211</c:v>
                </c:pt>
                <c:pt idx="662">
                  <c:v>30.912837999252311</c:v>
                </c:pt>
                <c:pt idx="663">
                  <c:v>30.916451845172258</c:v>
                </c:pt>
                <c:pt idx="664">
                  <c:v>30.869471848212907</c:v>
                </c:pt>
                <c:pt idx="665">
                  <c:v>30.869471848212907</c:v>
                </c:pt>
                <c:pt idx="666">
                  <c:v>30.869471848212907</c:v>
                </c:pt>
                <c:pt idx="667">
                  <c:v>30.858630310453066</c:v>
                </c:pt>
                <c:pt idx="668">
                  <c:v>30.84417492677326</c:v>
                </c:pt>
                <c:pt idx="669">
                  <c:v>30.826105697173507</c:v>
                </c:pt>
                <c:pt idx="670">
                  <c:v>30.786353392054053</c:v>
                </c:pt>
                <c:pt idx="671">
                  <c:v>30.78635339205406</c:v>
                </c:pt>
                <c:pt idx="672">
                  <c:v>30.786353392054053</c:v>
                </c:pt>
                <c:pt idx="673">
                  <c:v>30.757442624694463</c:v>
                </c:pt>
                <c:pt idx="674">
                  <c:v>30.742987241014664</c:v>
                </c:pt>
                <c:pt idx="675">
                  <c:v>30.742987241014657</c:v>
                </c:pt>
                <c:pt idx="676">
                  <c:v>30.685165706295457</c:v>
                </c:pt>
                <c:pt idx="677">
                  <c:v>30.685165706295457</c:v>
                </c:pt>
                <c:pt idx="678">
                  <c:v>30.612888787896459</c:v>
                </c:pt>
                <c:pt idx="679">
                  <c:v>30.685165706295457</c:v>
                </c:pt>
                <c:pt idx="680">
                  <c:v>30.656254938935859</c:v>
                </c:pt>
                <c:pt idx="681">
                  <c:v>30.583978020536854</c:v>
                </c:pt>
                <c:pt idx="682">
                  <c:v>30.612888787896459</c:v>
                </c:pt>
                <c:pt idx="683">
                  <c:v>30.569522636857059</c:v>
                </c:pt>
                <c:pt idx="684">
                  <c:v>30.526156485817662</c:v>
                </c:pt>
                <c:pt idx="685">
                  <c:v>30.612888787896459</c:v>
                </c:pt>
                <c:pt idx="686">
                  <c:v>30.555067253177267</c:v>
                </c:pt>
                <c:pt idx="687">
                  <c:v>30.544225715417415</c:v>
                </c:pt>
                <c:pt idx="688">
                  <c:v>30.526156485817662</c:v>
                </c:pt>
                <c:pt idx="689">
                  <c:v>30.453879567418657</c:v>
                </c:pt>
                <c:pt idx="690">
                  <c:v>30.457493413338611</c:v>
                </c:pt>
                <c:pt idx="691">
                  <c:v>30.41412726229921</c:v>
                </c:pt>
                <c:pt idx="692">
                  <c:v>30.486404180698209</c:v>
                </c:pt>
                <c:pt idx="693">
                  <c:v>30.399671878619412</c:v>
                </c:pt>
                <c:pt idx="694">
                  <c:v>30.439424183738858</c:v>
                </c:pt>
                <c:pt idx="695">
                  <c:v>30.399671878619404</c:v>
                </c:pt>
                <c:pt idx="696">
                  <c:v>30.36714726533986</c:v>
                </c:pt>
                <c:pt idx="697">
                  <c:v>30.341850343900205</c:v>
                </c:pt>
                <c:pt idx="698">
                  <c:v>30.312939576540607</c:v>
                </c:pt>
                <c:pt idx="699">
                  <c:v>30.312939576540607</c:v>
                </c:pt>
                <c:pt idx="700">
                  <c:v>30.284028809181006</c:v>
                </c:pt>
                <c:pt idx="701">
                  <c:v>30.255118041821408</c:v>
                </c:pt>
                <c:pt idx="702">
                  <c:v>30.255118041821408</c:v>
                </c:pt>
                <c:pt idx="703">
                  <c:v>30.240662658141609</c:v>
                </c:pt>
                <c:pt idx="704">
                  <c:v>30.244276504061556</c:v>
                </c:pt>
                <c:pt idx="705">
                  <c:v>30.211751890782008</c:v>
                </c:pt>
                <c:pt idx="706">
                  <c:v>30.171999585662558</c:v>
                </c:pt>
                <c:pt idx="707">
                  <c:v>30.125019588703204</c:v>
                </c:pt>
                <c:pt idx="708">
                  <c:v>30.171999585662558</c:v>
                </c:pt>
                <c:pt idx="709">
                  <c:v>30.110564205023412</c:v>
                </c:pt>
                <c:pt idx="710">
                  <c:v>30.085267283583757</c:v>
                </c:pt>
                <c:pt idx="711">
                  <c:v>30.052742670304212</c:v>
                </c:pt>
                <c:pt idx="712">
                  <c:v>30.041901132544353</c:v>
                </c:pt>
                <c:pt idx="713">
                  <c:v>30.052742670304205</c:v>
                </c:pt>
                <c:pt idx="714">
                  <c:v>30.012990365184759</c:v>
                </c:pt>
                <c:pt idx="715">
                  <c:v>30.009376519264809</c:v>
                </c:pt>
                <c:pt idx="716">
                  <c:v>29.984079597825161</c:v>
                </c:pt>
                <c:pt idx="717">
                  <c:v>29.911802679426163</c:v>
                </c:pt>
                <c:pt idx="718">
                  <c:v>29.940713446785757</c:v>
                </c:pt>
                <c:pt idx="719">
                  <c:v>29.926258063105962</c:v>
                </c:pt>
                <c:pt idx="720">
                  <c:v>29.926258063105955</c:v>
                </c:pt>
                <c:pt idx="721">
                  <c:v>29.882891912066558</c:v>
                </c:pt>
                <c:pt idx="722">
                  <c:v>29.868436528386759</c:v>
                </c:pt>
                <c:pt idx="723">
                  <c:v>29.821456531427412</c:v>
                </c:pt>
                <c:pt idx="724">
                  <c:v>29.839525761027165</c:v>
                </c:pt>
                <c:pt idx="725">
                  <c:v>29.81061499366756</c:v>
                </c:pt>
                <c:pt idx="726">
                  <c:v>29.810614993667553</c:v>
                </c:pt>
                <c:pt idx="727">
                  <c:v>29.781704226307959</c:v>
                </c:pt>
                <c:pt idx="728">
                  <c:v>29.781704226307962</c:v>
                </c:pt>
                <c:pt idx="729">
                  <c:v>29.76724884262816</c:v>
                </c:pt>
                <c:pt idx="730">
                  <c:v>29.76724884262816</c:v>
                </c:pt>
                <c:pt idx="731">
                  <c:v>29.734724229348608</c:v>
                </c:pt>
                <c:pt idx="732">
                  <c:v>29.738338075268555</c:v>
                </c:pt>
                <c:pt idx="733">
                  <c:v>29.691358078309207</c:v>
                </c:pt>
                <c:pt idx="734">
                  <c:v>29.734724229348608</c:v>
                </c:pt>
                <c:pt idx="735">
                  <c:v>29.666061156869556</c:v>
                </c:pt>
                <c:pt idx="736">
                  <c:v>29.64799192726981</c:v>
                </c:pt>
                <c:pt idx="737">
                  <c:v>29.608239622150357</c:v>
                </c:pt>
                <c:pt idx="738">
                  <c:v>29.60462577623041</c:v>
                </c:pt>
                <c:pt idx="739">
                  <c:v>29.550418087431158</c:v>
                </c:pt>
                <c:pt idx="740">
                  <c:v>29.590170392550611</c:v>
                </c:pt>
                <c:pt idx="741">
                  <c:v>29.564873471110957</c:v>
                </c:pt>
                <c:pt idx="742">
                  <c:v>29.532348857831412</c:v>
                </c:pt>
                <c:pt idx="743">
                  <c:v>29.52150732007156</c:v>
                </c:pt>
                <c:pt idx="744">
                  <c:v>29.492596552711962</c:v>
                </c:pt>
                <c:pt idx="745">
                  <c:v>29.492596552711962</c:v>
                </c:pt>
                <c:pt idx="746">
                  <c:v>29.460071939432407</c:v>
                </c:pt>
                <c:pt idx="747">
                  <c:v>29.449230401672562</c:v>
                </c:pt>
                <c:pt idx="748">
                  <c:v>29.463685785352354</c:v>
                </c:pt>
                <c:pt idx="749">
                  <c:v>29.463685785352361</c:v>
                </c:pt>
                <c:pt idx="750">
                  <c:v>29.474527323112206</c:v>
                </c:pt>
                <c:pt idx="751">
                  <c:v>29.405864250633162</c:v>
                </c:pt>
                <c:pt idx="752">
                  <c:v>29.420319634312957</c:v>
                </c:pt>
                <c:pt idx="753">
                  <c:v>29.402250404713207</c:v>
                </c:pt>
                <c:pt idx="754">
                  <c:v>29.348042715913959</c:v>
                </c:pt>
                <c:pt idx="755">
                  <c:v>29.37333963735361</c:v>
                </c:pt>
                <c:pt idx="756">
                  <c:v>29.362498099593758</c:v>
                </c:pt>
                <c:pt idx="757">
                  <c:v>29.329973486314206</c:v>
                </c:pt>
                <c:pt idx="758">
                  <c:v>29.304676564874558</c:v>
                </c:pt>
                <c:pt idx="759">
                  <c:v>29.344428869994005</c:v>
                </c:pt>
                <c:pt idx="760">
                  <c:v>29.304676564874558</c:v>
                </c:pt>
                <c:pt idx="761">
                  <c:v>29.290221181194759</c:v>
                </c:pt>
                <c:pt idx="762">
                  <c:v>29.272151951595006</c:v>
                </c:pt>
                <c:pt idx="763">
                  <c:v>29.275765797514953</c:v>
                </c:pt>
                <c:pt idx="764">
                  <c:v>29.257696567915207</c:v>
                </c:pt>
                <c:pt idx="765">
                  <c:v>29.257696567915207</c:v>
                </c:pt>
                <c:pt idx="766">
                  <c:v>29.243241184235412</c:v>
                </c:pt>
                <c:pt idx="767">
                  <c:v>29.214330416875814</c:v>
                </c:pt>
                <c:pt idx="768">
                  <c:v>29.185419649516209</c:v>
                </c:pt>
                <c:pt idx="769">
                  <c:v>29.185419649516209</c:v>
                </c:pt>
                <c:pt idx="770">
                  <c:v>29.156508882156608</c:v>
                </c:pt>
                <c:pt idx="771">
                  <c:v>29.174578111756361</c:v>
                </c:pt>
                <c:pt idx="772">
                  <c:v>29.127598114797003</c:v>
                </c:pt>
                <c:pt idx="773">
                  <c:v>29.12759811479701</c:v>
                </c:pt>
                <c:pt idx="774">
                  <c:v>29.113142731117211</c:v>
                </c:pt>
                <c:pt idx="775">
                  <c:v>29.098687347437409</c:v>
                </c:pt>
                <c:pt idx="776">
                  <c:v>29.073390425997751</c:v>
                </c:pt>
                <c:pt idx="777">
                  <c:v>29.073390425997758</c:v>
                </c:pt>
                <c:pt idx="778">
                  <c:v>29.098687347437409</c:v>
                </c:pt>
                <c:pt idx="779">
                  <c:v>29.069776580077811</c:v>
                </c:pt>
                <c:pt idx="780">
                  <c:v>29.015568891278559</c:v>
                </c:pt>
                <c:pt idx="781">
                  <c:v>29.069776580077811</c:v>
                </c:pt>
                <c:pt idx="782">
                  <c:v>29.055321196398005</c:v>
                </c:pt>
                <c:pt idx="783">
                  <c:v>29.055321196398005</c:v>
                </c:pt>
                <c:pt idx="784">
                  <c:v>29.001113507598753</c:v>
                </c:pt>
                <c:pt idx="785">
                  <c:v>29.026410429038407</c:v>
                </c:pt>
                <c:pt idx="786">
                  <c:v>28.986658123918954</c:v>
                </c:pt>
                <c:pt idx="787">
                  <c:v>29.011955045358604</c:v>
                </c:pt>
                <c:pt idx="788">
                  <c:v>28.997499661678813</c:v>
                </c:pt>
                <c:pt idx="789">
                  <c:v>29.058935042317959</c:v>
                </c:pt>
                <c:pt idx="790">
                  <c:v>29.011955045358604</c:v>
                </c:pt>
                <c:pt idx="791">
                  <c:v>28.997499661678805</c:v>
                </c:pt>
                <c:pt idx="792">
                  <c:v>28.925222743279807</c:v>
                </c:pt>
                <c:pt idx="793">
                  <c:v>29.001113507598753</c:v>
                </c:pt>
                <c:pt idx="794">
                  <c:v>28.968588894319208</c:v>
                </c:pt>
                <c:pt idx="795">
                  <c:v>28.954133510639409</c:v>
                </c:pt>
                <c:pt idx="796">
                  <c:v>28.954133510639409</c:v>
                </c:pt>
                <c:pt idx="797">
                  <c:v>28.939678126959606</c:v>
                </c:pt>
                <c:pt idx="798">
                  <c:v>28.925222743279807</c:v>
                </c:pt>
                <c:pt idx="799">
                  <c:v>28.896311975920206</c:v>
                </c:pt>
                <c:pt idx="800">
                  <c:v>28.878242746320456</c:v>
                </c:pt>
                <c:pt idx="801">
                  <c:v>28.881856592240403</c:v>
                </c:pt>
                <c:pt idx="802">
                  <c:v>28.87824274632046</c:v>
                </c:pt>
                <c:pt idx="803">
                  <c:v>28.852945824880806</c:v>
                </c:pt>
                <c:pt idx="804">
                  <c:v>28.820421211601257</c:v>
                </c:pt>
                <c:pt idx="805">
                  <c:v>28.838490441201007</c:v>
                </c:pt>
                <c:pt idx="806">
                  <c:v>28.809579673841405</c:v>
                </c:pt>
                <c:pt idx="807">
                  <c:v>28.791510444241659</c:v>
                </c:pt>
                <c:pt idx="808">
                  <c:v>28.766213522802005</c:v>
                </c:pt>
                <c:pt idx="809">
                  <c:v>28.791510444241652</c:v>
                </c:pt>
                <c:pt idx="810">
                  <c:v>28.780668906481811</c:v>
                </c:pt>
                <c:pt idx="811">
                  <c:v>28.77705506056186</c:v>
                </c:pt>
              </c:numCache>
            </c:numRef>
          </c:yVal>
          <c:smooth val="0"/>
          <c:extLst>
            <c:ext xmlns:c16="http://schemas.microsoft.com/office/drawing/2014/chart" uri="{C3380CC4-5D6E-409C-BE32-E72D297353CC}">
              <c16:uniqueId val="{00000002-C385-406B-8924-E065A21B7B4A}"/>
            </c:ext>
          </c:extLst>
        </c:ser>
        <c:ser>
          <c:idx val="3"/>
          <c:order val="3"/>
          <c:tx>
            <c:v>7.84E-07 m3/s</c:v>
          </c:tx>
          <c:spPr>
            <a:ln w="25400" cap="rnd">
              <a:noFill/>
              <a:round/>
            </a:ln>
            <a:effectLst/>
          </c:spPr>
          <c:marker>
            <c:symbol val="circle"/>
            <c:size val="5"/>
            <c:spPr>
              <a:solidFill>
                <a:schemeClr val="accent4"/>
              </a:solidFill>
              <a:ln w="9525">
                <a:solidFill>
                  <a:schemeClr val="accent4"/>
                </a:solidFill>
              </a:ln>
              <a:effectLst/>
            </c:spPr>
          </c:marker>
          <c:xVal>
            <c:numRef>
              <c:f>'[Concrete Data Consolidated.xlsx]Sheet1'!$A$10:$A$1570</c:f>
              <c:numCache>
                <c:formatCode>General</c:formatCode>
                <c:ptCount val="156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pt idx="41">
                  <c:v>41</c:v>
                </c:pt>
                <c:pt idx="42">
                  <c:v>42</c:v>
                </c:pt>
                <c:pt idx="43">
                  <c:v>43</c:v>
                </c:pt>
                <c:pt idx="44">
                  <c:v>44</c:v>
                </c:pt>
                <c:pt idx="45">
                  <c:v>45</c:v>
                </c:pt>
                <c:pt idx="46">
                  <c:v>46</c:v>
                </c:pt>
                <c:pt idx="47">
                  <c:v>47</c:v>
                </c:pt>
                <c:pt idx="48">
                  <c:v>48</c:v>
                </c:pt>
                <c:pt idx="49">
                  <c:v>49</c:v>
                </c:pt>
                <c:pt idx="50">
                  <c:v>50</c:v>
                </c:pt>
                <c:pt idx="51">
                  <c:v>51</c:v>
                </c:pt>
                <c:pt idx="52">
                  <c:v>52</c:v>
                </c:pt>
                <c:pt idx="53">
                  <c:v>53</c:v>
                </c:pt>
                <c:pt idx="54">
                  <c:v>54</c:v>
                </c:pt>
                <c:pt idx="55">
                  <c:v>55</c:v>
                </c:pt>
                <c:pt idx="56">
                  <c:v>56</c:v>
                </c:pt>
                <c:pt idx="57">
                  <c:v>57</c:v>
                </c:pt>
                <c:pt idx="58">
                  <c:v>58</c:v>
                </c:pt>
                <c:pt idx="59">
                  <c:v>59</c:v>
                </c:pt>
                <c:pt idx="60">
                  <c:v>60</c:v>
                </c:pt>
                <c:pt idx="61">
                  <c:v>61</c:v>
                </c:pt>
                <c:pt idx="62">
                  <c:v>62</c:v>
                </c:pt>
                <c:pt idx="63">
                  <c:v>63</c:v>
                </c:pt>
                <c:pt idx="64">
                  <c:v>64</c:v>
                </c:pt>
                <c:pt idx="65">
                  <c:v>65</c:v>
                </c:pt>
                <c:pt idx="66">
                  <c:v>66</c:v>
                </c:pt>
                <c:pt idx="67">
                  <c:v>67</c:v>
                </c:pt>
                <c:pt idx="68">
                  <c:v>68</c:v>
                </c:pt>
                <c:pt idx="69">
                  <c:v>69</c:v>
                </c:pt>
                <c:pt idx="70">
                  <c:v>70</c:v>
                </c:pt>
                <c:pt idx="71">
                  <c:v>71</c:v>
                </c:pt>
                <c:pt idx="72">
                  <c:v>72</c:v>
                </c:pt>
                <c:pt idx="73">
                  <c:v>73</c:v>
                </c:pt>
                <c:pt idx="74">
                  <c:v>74</c:v>
                </c:pt>
                <c:pt idx="75">
                  <c:v>75</c:v>
                </c:pt>
                <c:pt idx="76">
                  <c:v>76</c:v>
                </c:pt>
                <c:pt idx="77">
                  <c:v>77</c:v>
                </c:pt>
                <c:pt idx="78">
                  <c:v>78</c:v>
                </c:pt>
                <c:pt idx="79">
                  <c:v>79</c:v>
                </c:pt>
                <c:pt idx="80">
                  <c:v>80</c:v>
                </c:pt>
                <c:pt idx="81">
                  <c:v>81</c:v>
                </c:pt>
                <c:pt idx="82">
                  <c:v>82</c:v>
                </c:pt>
                <c:pt idx="83">
                  <c:v>83</c:v>
                </c:pt>
                <c:pt idx="84">
                  <c:v>84</c:v>
                </c:pt>
                <c:pt idx="85">
                  <c:v>85</c:v>
                </c:pt>
                <c:pt idx="86">
                  <c:v>86</c:v>
                </c:pt>
                <c:pt idx="87">
                  <c:v>87</c:v>
                </c:pt>
                <c:pt idx="88">
                  <c:v>88</c:v>
                </c:pt>
                <c:pt idx="89">
                  <c:v>89</c:v>
                </c:pt>
                <c:pt idx="90">
                  <c:v>90</c:v>
                </c:pt>
                <c:pt idx="91">
                  <c:v>91</c:v>
                </c:pt>
                <c:pt idx="92">
                  <c:v>92</c:v>
                </c:pt>
                <c:pt idx="93">
                  <c:v>93</c:v>
                </c:pt>
                <c:pt idx="94">
                  <c:v>94</c:v>
                </c:pt>
                <c:pt idx="95">
                  <c:v>95</c:v>
                </c:pt>
                <c:pt idx="96">
                  <c:v>96</c:v>
                </c:pt>
                <c:pt idx="97">
                  <c:v>97</c:v>
                </c:pt>
                <c:pt idx="98">
                  <c:v>98</c:v>
                </c:pt>
                <c:pt idx="99">
                  <c:v>99</c:v>
                </c:pt>
                <c:pt idx="100">
                  <c:v>100</c:v>
                </c:pt>
                <c:pt idx="101">
                  <c:v>101</c:v>
                </c:pt>
                <c:pt idx="102">
                  <c:v>102</c:v>
                </c:pt>
                <c:pt idx="103">
                  <c:v>103</c:v>
                </c:pt>
                <c:pt idx="104">
                  <c:v>104</c:v>
                </c:pt>
                <c:pt idx="105">
                  <c:v>105</c:v>
                </c:pt>
                <c:pt idx="106">
                  <c:v>106</c:v>
                </c:pt>
                <c:pt idx="107">
                  <c:v>107</c:v>
                </c:pt>
                <c:pt idx="108">
                  <c:v>108</c:v>
                </c:pt>
                <c:pt idx="109">
                  <c:v>109</c:v>
                </c:pt>
                <c:pt idx="110">
                  <c:v>110</c:v>
                </c:pt>
                <c:pt idx="111">
                  <c:v>111</c:v>
                </c:pt>
                <c:pt idx="112">
                  <c:v>112</c:v>
                </c:pt>
                <c:pt idx="113">
                  <c:v>113</c:v>
                </c:pt>
                <c:pt idx="114">
                  <c:v>114</c:v>
                </c:pt>
                <c:pt idx="115">
                  <c:v>115</c:v>
                </c:pt>
                <c:pt idx="116">
                  <c:v>116</c:v>
                </c:pt>
                <c:pt idx="117">
                  <c:v>117</c:v>
                </c:pt>
                <c:pt idx="118">
                  <c:v>118</c:v>
                </c:pt>
                <c:pt idx="119">
                  <c:v>119</c:v>
                </c:pt>
                <c:pt idx="120">
                  <c:v>120</c:v>
                </c:pt>
                <c:pt idx="121">
                  <c:v>121</c:v>
                </c:pt>
                <c:pt idx="122">
                  <c:v>122</c:v>
                </c:pt>
                <c:pt idx="123">
                  <c:v>123</c:v>
                </c:pt>
                <c:pt idx="124">
                  <c:v>124</c:v>
                </c:pt>
                <c:pt idx="125">
                  <c:v>125</c:v>
                </c:pt>
                <c:pt idx="126">
                  <c:v>126</c:v>
                </c:pt>
                <c:pt idx="127">
                  <c:v>127</c:v>
                </c:pt>
                <c:pt idx="128">
                  <c:v>128</c:v>
                </c:pt>
                <c:pt idx="129">
                  <c:v>129</c:v>
                </c:pt>
                <c:pt idx="130">
                  <c:v>130</c:v>
                </c:pt>
                <c:pt idx="131">
                  <c:v>131</c:v>
                </c:pt>
                <c:pt idx="132">
                  <c:v>132</c:v>
                </c:pt>
                <c:pt idx="133">
                  <c:v>133</c:v>
                </c:pt>
                <c:pt idx="134">
                  <c:v>134</c:v>
                </c:pt>
                <c:pt idx="135">
                  <c:v>135</c:v>
                </c:pt>
                <c:pt idx="136">
                  <c:v>136</c:v>
                </c:pt>
                <c:pt idx="137">
                  <c:v>137</c:v>
                </c:pt>
                <c:pt idx="138">
                  <c:v>138</c:v>
                </c:pt>
                <c:pt idx="139">
                  <c:v>139</c:v>
                </c:pt>
                <c:pt idx="140">
                  <c:v>140</c:v>
                </c:pt>
                <c:pt idx="141">
                  <c:v>141</c:v>
                </c:pt>
                <c:pt idx="142">
                  <c:v>142</c:v>
                </c:pt>
                <c:pt idx="143">
                  <c:v>143</c:v>
                </c:pt>
                <c:pt idx="144">
                  <c:v>144</c:v>
                </c:pt>
                <c:pt idx="145">
                  <c:v>145</c:v>
                </c:pt>
                <c:pt idx="146">
                  <c:v>146</c:v>
                </c:pt>
                <c:pt idx="147">
                  <c:v>147</c:v>
                </c:pt>
                <c:pt idx="148">
                  <c:v>148</c:v>
                </c:pt>
                <c:pt idx="149">
                  <c:v>149</c:v>
                </c:pt>
                <c:pt idx="150">
                  <c:v>150</c:v>
                </c:pt>
                <c:pt idx="151">
                  <c:v>151</c:v>
                </c:pt>
                <c:pt idx="152">
                  <c:v>152</c:v>
                </c:pt>
                <c:pt idx="153">
                  <c:v>153</c:v>
                </c:pt>
                <c:pt idx="154">
                  <c:v>154</c:v>
                </c:pt>
                <c:pt idx="155">
                  <c:v>155</c:v>
                </c:pt>
                <c:pt idx="156">
                  <c:v>156</c:v>
                </c:pt>
                <c:pt idx="157">
                  <c:v>157</c:v>
                </c:pt>
                <c:pt idx="158">
                  <c:v>158</c:v>
                </c:pt>
                <c:pt idx="159">
                  <c:v>159</c:v>
                </c:pt>
                <c:pt idx="160">
                  <c:v>160</c:v>
                </c:pt>
                <c:pt idx="161">
                  <c:v>161</c:v>
                </c:pt>
                <c:pt idx="162">
                  <c:v>162</c:v>
                </c:pt>
                <c:pt idx="163">
                  <c:v>163</c:v>
                </c:pt>
                <c:pt idx="164">
                  <c:v>164</c:v>
                </c:pt>
                <c:pt idx="165">
                  <c:v>165</c:v>
                </c:pt>
                <c:pt idx="166">
                  <c:v>166</c:v>
                </c:pt>
                <c:pt idx="167">
                  <c:v>167</c:v>
                </c:pt>
                <c:pt idx="168">
                  <c:v>168</c:v>
                </c:pt>
                <c:pt idx="169">
                  <c:v>169</c:v>
                </c:pt>
                <c:pt idx="170">
                  <c:v>170</c:v>
                </c:pt>
                <c:pt idx="171">
                  <c:v>171</c:v>
                </c:pt>
                <c:pt idx="172">
                  <c:v>172</c:v>
                </c:pt>
                <c:pt idx="173">
                  <c:v>173</c:v>
                </c:pt>
                <c:pt idx="174">
                  <c:v>174</c:v>
                </c:pt>
                <c:pt idx="175">
                  <c:v>175</c:v>
                </c:pt>
                <c:pt idx="176">
                  <c:v>176</c:v>
                </c:pt>
                <c:pt idx="177">
                  <c:v>177</c:v>
                </c:pt>
                <c:pt idx="178">
                  <c:v>178</c:v>
                </c:pt>
                <c:pt idx="179">
                  <c:v>179</c:v>
                </c:pt>
                <c:pt idx="180">
                  <c:v>180</c:v>
                </c:pt>
                <c:pt idx="181">
                  <c:v>181</c:v>
                </c:pt>
                <c:pt idx="182">
                  <c:v>182</c:v>
                </c:pt>
                <c:pt idx="183">
                  <c:v>183</c:v>
                </c:pt>
                <c:pt idx="184">
                  <c:v>184</c:v>
                </c:pt>
                <c:pt idx="185">
                  <c:v>185</c:v>
                </c:pt>
                <c:pt idx="186">
                  <c:v>186</c:v>
                </c:pt>
                <c:pt idx="187">
                  <c:v>187</c:v>
                </c:pt>
                <c:pt idx="188">
                  <c:v>188</c:v>
                </c:pt>
                <c:pt idx="189">
                  <c:v>189</c:v>
                </c:pt>
                <c:pt idx="190">
                  <c:v>190</c:v>
                </c:pt>
                <c:pt idx="191">
                  <c:v>191</c:v>
                </c:pt>
                <c:pt idx="192">
                  <c:v>192</c:v>
                </c:pt>
                <c:pt idx="193">
                  <c:v>193</c:v>
                </c:pt>
                <c:pt idx="194">
                  <c:v>194</c:v>
                </c:pt>
                <c:pt idx="195">
                  <c:v>195</c:v>
                </c:pt>
                <c:pt idx="196">
                  <c:v>196</c:v>
                </c:pt>
                <c:pt idx="197">
                  <c:v>197</c:v>
                </c:pt>
                <c:pt idx="198">
                  <c:v>198</c:v>
                </c:pt>
                <c:pt idx="199">
                  <c:v>199</c:v>
                </c:pt>
                <c:pt idx="200">
                  <c:v>200</c:v>
                </c:pt>
                <c:pt idx="201">
                  <c:v>201</c:v>
                </c:pt>
                <c:pt idx="202">
                  <c:v>202</c:v>
                </c:pt>
                <c:pt idx="203">
                  <c:v>203</c:v>
                </c:pt>
                <c:pt idx="204">
                  <c:v>204</c:v>
                </c:pt>
                <c:pt idx="205">
                  <c:v>205</c:v>
                </c:pt>
                <c:pt idx="206">
                  <c:v>206</c:v>
                </c:pt>
                <c:pt idx="207">
                  <c:v>207</c:v>
                </c:pt>
                <c:pt idx="208">
                  <c:v>208</c:v>
                </c:pt>
                <c:pt idx="209">
                  <c:v>209</c:v>
                </c:pt>
                <c:pt idx="210">
                  <c:v>210</c:v>
                </c:pt>
                <c:pt idx="211">
                  <c:v>211</c:v>
                </c:pt>
                <c:pt idx="212">
                  <c:v>212</c:v>
                </c:pt>
                <c:pt idx="213">
                  <c:v>213</c:v>
                </c:pt>
                <c:pt idx="214">
                  <c:v>214</c:v>
                </c:pt>
                <c:pt idx="215">
                  <c:v>215</c:v>
                </c:pt>
                <c:pt idx="216">
                  <c:v>216</c:v>
                </c:pt>
                <c:pt idx="217">
                  <c:v>217</c:v>
                </c:pt>
                <c:pt idx="218">
                  <c:v>218</c:v>
                </c:pt>
                <c:pt idx="219">
                  <c:v>219</c:v>
                </c:pt>
                <c:pt idx="220">
                  <c:v>220</c:v>
                </c:pt>
                <c:pt idx="221">
                  <c:v>221</c:v>
                </c:pt>
                <c:pt idx="222">
                  <c:v>222</c:v>
                </c:pt>
                <c:pt idx="223">
                  <c:v>223</c:v>
                </c:pt>
                <c:pt idx="224">
                  <c:v>224</c:v>
                </c:pt>
                <c:pt idx="225">
                  <c:v>225</c:v>
                </c:pt>
                <c:pt idx="226">
                  <c:v>226</c:v>
                </c:pt>
                <c:pt idx="227">
                  <c:v>227</c:v>
                </c:pt>
                <c:pt idx="228">
                  <c:v>228</c:v>
                </c:pt>
                <c:pt idx="229">
                  <c:v>229</c:v>
                </c:pt>
                <c:pt idx="230">
                  <c:v>230</c:v>
                </c:pt>
                <c:pt idx="231">
                  <c:v>231</c:v>
                </c:pt>
                <c:pt idx="232">
                  <c:v>232</c:v>
                </c:pt>
                <c:pt idx="233">
                  <c:v>233</c:v>
                </c:pt>
                <c:pt idx="234">
                  <c:v>234</c:v>
                </c:pt>
                <c:pt idx="235">
                  <c:v>235</c:v>
                </c:pt>
                <c:pt idx="236">
                  <c:v>236</c:v>
                </c:pt>
                <c:pt idx="237">
                  <c:v>237</c:v>
                </c:pt>
                <c:pt idx="238">
                  <c:v>238</c:v>
                </c:pt>
                <c:pt idx="239">
                  <c:v>239</c:v>
                </c:pt>
                <c:pt idx="240">
                  <c:v>240</c:v>
                </c:pt>
                <c:pt idx="241">
                  <c:v>241</c:v>
                </c:pt>
                <c:pt idx="242">
                  <c:v>242</c:v>
                </c:pt>
                <c:pt idx="243">
                  <c:v>243</c:v>
                </c:pt>
                <c:pt idx="244">
                  <c:v>244</c:v>
                </c:pt>
                <c:pt idx="245">
                  <c:v>245</c:v>
                </c:pt>
                <c:pt idx="246">
                  <c:v>246</c:v>
                </c:pt>
                <c:pt idx="247">
                  <c:v>247</c:v>
                </c:pt>
                <c:pt idx="248">
                  <c:v>248</c:v>
                </c:pt>
                <c:pt idx="249">
                  <c:v>249</c:v>
                </c:pt>
                <c:pt idx="250">
                  <c:v>250</c:v>
                </c:pt>
                <c:pt idx="251">
                  <c:v>251</c:v>
                </c:pt>
                <c:pt idx="252">
                  <c:v>252</c:v>
                </c:pt>
                <c:pt idx="253">
                  <c:v>253</c:v>
                </c:pt>
                <c:pt idx="254">
                  <c:v>254</c:v>
                </c:pt>
                <c:pt idx="255">
                  <c:v>255</c:v>
                </c:pt>
                <c:pt idx="256">
                  <c:v>256</c:v>
                </c:pt>
                <c:pt idx="257">
                  <c:v>257</c:v>
                </c:pt>
                <c:pt idx="258">
                  <c:v>258</c:v>
                </c:pt>
                <c:pt idx="259">
                  <c:v>259</c:v>
                </c:pt>
                <c:pt idx="260">
                  <c:v>260</c:v>
                </c:pt>
                <c:pt idx="261">
                  <c:v>261</c:v>
                </c:pt>
                <c:pt idx="262">
                  <c:v>262</c:v>
                </c:pt>
                <c:pt idx="263">
                  <c:v>263</c:v>
                </c:pt>
                <c:pt idx="264">
                  <c:v>264</c:v>
                </c:pt>
                <c:pt idx="265">
                  <c:v>265</c:v>
                </c:pt>
                <c:pt idx="266">
                  <c:v>266</c:v>
                </c:pt>
                <c:pt idx="267">
                  <c:v>267</c:v>
                </c:pt>
                <c:pt idx="268">
                  <c:v>268</c:v>
                </c:pt>
                <c:pt idx="269">
                  <c:v>269</c:v>
                </c:pt>
                <c:pt idx="270">
                  <c:v>270</c:v>
                </c:pt>
                <c:pt idx="271">
                  <c:v>271</c:v>
                </c:pt>
                <c:pt idx="272">
                  <c:v>272</c:v>
                </c:pt>
                <c:pt idx="273">
                  <c:v>273</c:v>
                </c:pt>
                <c:pt idx="274">
                  <c:v>274</c:v>
                </c:pt>
                <c:pt idx="275">
                  <c:v>275</c:v>
                </c:pt>
                <c:pt idx="276">
                  <c:v>276</c:v>
                </c:pt>
                <c:pt idx="277">
                  <c:v>277</c:v>
                </c:pt>
                <c:pt idx="278">
                  <c:v>278</c:v>
                </c:pt>
                <c:pt idx="279">
                  <c:v>279</c:v>
                </c:pt>
                <c:pt idx="280">
                  <c:v>280</c:v>
                </c:pt>
                <c:pt idx="281">
                  <c:v>281</c:v>
                </c:pt>
                <c:pt idx="282">
                  <c:v>282</c:v>
                </c:pt>
                <c:pt idx="283">
                  <c:v>283</c:v>
                </c:pt>
                <c:pt idx="284">
                  <c:v>284</c:v>
                </c:pt>
                <c:pt idx="285">
                  <c:v>285</c:v>
                </c:pt>
                <c:pt idx="286">
                  <c:v>286</c:v>
                </c:pt>
                <c:pt idx="287">
                  <c:v>287</c:v>
                </c:pt>
                <c:pt idx="288">
                  <c:v>288</c:v>
                </c:pt>
                <c:pt idx="289">
                  <c:v>289</c:v>
                </c:pt>
                <c:pt idx="290">
                  <c:v>290</c:v>
                </c:pt>
                <c:pt idx="291">
                  <c:v>291</c:v>
                </c:pt>
                <c:pt idx="292">
                  <c:v>292</c:v>
                </c:pt>
                <c:pt idx="293">
                  <c:v>293</c:v>
                </c:pt>
                <c:pt idx="294">
                  <c:v>294</c:v>
                </c:pt>
                <c:pt idx="295">
                  <c:v>295</c:v>
                </c:pt>
                <c:pt idx="296">
                  <c:v>296</c:v>
                </c:pt>
                <c:pt idx="297">
                  <c:v>297</c:v>
                </c:pt>
                <c:pt idx="298">
                  <c:v>298</c:v>
                </c:pt>
                <c:pt idx="299">
                  <c:v>299</c:v>
                </c:pt>
                <c:pt idx="300">
                  <c:v>300</c:v>
                </c:pt>
                <c:pt idx="301">
                  <c:v>301</c:v>
                </c:pt>
                <c:pt idx="302">
                  <c:v>302</c:v>
                </c:pt>
                <c:pt idx="303">
                  <c:v>303</c:v>
                </c:pt>
                <c:pt idx="304">
                  <c:v>304</c:v>
                </c:pt>
                <c:pt idx="305">
                  <c:v>305</c:v>
                </c:pt>
                <c:pt idx="306">
                  <c:v>306</c:v>
                </c:pt>
                <c:pt idx="307">
                  <c:v>307</c:v>
                </c:pt>
                <c:pt idx="308">
                  <c:v>308</c:v>
                </c:pt>
                <c:pt idx="309">
                  <c:v>309</c:v>
                </c:pt>
                <c:pt idx="310">
                  <c:v>310</c:v>
                </c:pt>
                <c:pt idx="311">
                  <c:v>311</c:v>
                </c:pt>
                <c:pt idx="312">
                  <c:v>312</c:v>
                </c:pt>
                <c:pt idx="313">
                  <c:v>313</c:v>
                </c:pt>
                <c:pt idx="314">
                  <c:v>314</c:v>
                </c:pt>
                <c:pt idx="315">
                  <c:v>315</c:v>
                </c:pt>
                <c:pt idx="316">
                  <c:v>316</c:v>
                </c:pt>
                <c:pt idx="317">
                  <c:v>317</c:v>
                </c:pt>
                <c:pt idx="318">
                  <c:v>318</c:v>
                </c:pt>
                <c:pt idx="319">
                  <c:v>319</c:v>
                </c:pt>
                <c:pt idx="320">
                  <c:v>320</c:v>
                </c:pt>
                <c:pt idx="321">
                  <c:v>321</c:v>
                </c:pt>
                <c:pt idx="322">
                  <c:v>322</c:v>
                </c:pt>
                <c:pt idx="323">
                  <c:v>323</c:v>
                </c:pt>
                <c:pt idx="324">
                  <c:v>324</c:v>
                </c:pt>
                <c:pt idx="325">
                  <c:v>325</c:v>
                </c:pt>
                <c:pt idx="326">
                  <c:v>326</c:v>
                </c:pt>
                <c:pt idx="327">
                  <c:v>327</c:v>
                </c:pt>
                <c:pt idx="328">
                  <c:v>328</c:v>
                </c:pt>
                <c:pt idx="329">
                  <c:v>329</c:v>
                </c:pt>
                <c:pt idx="330">
                  <c:v>330</c:v>
                </c:pt>
                <c:pt idx="331">
                  <c:v>331</c:v>
                </c:pt>
                <c:pt idx="332">
                  <c:v>332</c:v>
                </c:pt>
                <c:pt idx="333">
                  <c:v>333</c:v>
                </c:pt>
                <c:pt idx="334">
                  <c:v>334</c:v>
                </c:pt>
                <c:pt idx="335">
                  <c:v>335</c:v>
                </c:pt>
                <c:pt idx="336">
                  <c:v>336</c:v>
                </c:pt>
                <c:pt idx="337">
                  <c:v>337</c:v>
                </c:pt>
                <c:pt idx="338">
                  <c:v>338</c:v>
                </c:pt>
                <c:pt idx="339">
                  <c:v>339</c:v>
                </c:pt>
                <c:pt idx="340">
                  <c:v>340</c:v>
                </c:pt>
                <c:pt idx="341">
                  <c:v>341</c:v>
                </c:pt>
                <c:pt idx="342">
                  <c:v>342</c:v>
                </c:pt>
                <c:pt idx="343">
                  <c:v>343</c:v>
                </c:pt>
                <c:pt idx="344">
                  <c:v>344</c:v>
                </c:pt>
                <c:pt idx="345">
                  <c:v>345</c:v>
                </c:pt>
                <c:pt idx="346">
                  <c:v>346</c:v>
                </c:pt>
                <c:pt idx="347">
                  <c:v>347</c:v>
                </c:pt>
                <c:pt idx="348">
                  <c:v>348</c:v>
                </c:pt>
                <c:pt idx="349">
                  <c:v>349</c:v>
                </c:pt>
                <c:pt idx="350">
                  <c:v>350</c:v>
                </c:pt>
                <c:pt idx="351">
                  <c:v>351</c:v>
                </c:pt>
                <c:pt idx="352">
                  <c:v>352</c:v>
                </c:pt>
                <c:pt idx="353">
                  <c:v>353</c:v>
                </c:pt>
                <c:pt idx="354">
                  <c:v>354</c:v>
                </c:pt>
                <c:pt idx="355">
                  <c:v>355</c:v>
                </c:pt>
                <c:pt idx="356">
                  <c:v>356</c:v>
                </c:pt>
                <c:pt idx="357">
                  <c:v>357</c:v>
                </c:pt>
                <c:pt idx="358">
                  <c:v>358</c:v>
                </c:pt>
                <c:pt idx="359">
                  <c:v>359</c:v>
                </c:pt>
                <c:pt idx="360">
                  <c:v>360</c:v>
                </c:pt>
                <c:pt idx="361">
                  <c:v>361</c:v>
                </c:pt>
                <c:pt idx="362">
                  <c:v>362</c:v>
                </c:pt>
                <c:pt idx="363">
                  <c:v>363</c:v>
                </c:pt>
                <c:pt idx="364">
                  <c:v>364</c:v>
                </c:pt>
                <c:pt idx="365">
                  <c:v>365</c:v>
                </c:pt>
                <c:pt idx="366">
                  <c:v>366</c:v>
                </c:pt>
                <c:pt idx="367">
                  <c:v>367</c:v>
                </c:pt>
                <c:pt idx="368">
                  <c:v>368</c:v>
                </c:pt>
                <c:pt idx="369">
                  <c:v>369</c:v>
                </c:pt>
                <c:pt idx="370">
                  <c:v>370</c:v>
                </c:pt>
                <c:pt idx="371">
                  <c:v>371</c:v>
                </c:pt>
                <c:pt idx="372">
                  <c:v>372</c:v>
                </c:pt>
                <c:pt idx="373">
                  <c:v>373</c:v>
                </c:pt>
                <c:pt idx="374">
                  <c:v>374</c:v>
                </c:pt>
                <c:pt idx="375">
                  <c:v>375</c:v>
                </c:pt>
                <c:pt idx="376">
                  <c:v>376</c:v>
                </c:pt>
                <c:pt idx="377">
                  <c:v>377</c:v>
                </c:pt>
                <c:pt idx="378">
                  <c:v>378</c:v>
                </c:pt>
                <c:pt idx="379">
                  <c:v>379</c:v>
                </c:pt>
                <c:pt idx="380">
                  <c:v>380</c:v>
                </c:pt>
                <c:pt idx="381">
                  <c:v>381</c:v>
                </c:pt>
                <c:pt idx="382">
                  <c:v>382</c:v>
                </c:pt>
                <c:pt idx="383">
                  <c:v>383</c:v>
                </c:pt>
                <c:pt idx="384">
                  <c:v>384</c:v>
                </c:pt>
                <c:pt idx="385">
                  <c:v>385</c:v>
                </c:pt>
                <c:pt idx="386">
                  <c:v>386</c:v>
                </c:pt>
                <c:pt idx="387">
                  <c:v>387</c:v>
                </c:pt>
                <c:pt idx="388">
                  <c:v>388</c:v>
                </c:pt>
                <c:pt idx="389">
                  <c:v>389</c:v>
                </c:pt>
                <c:pt idx="390">
                  <c:v>390</c:v>
                </c:pt>
                <c:pt idx="391">
                  <c:v>391</c:v>
                </c:pt>
                <c:pt idx="392">
                  <c:v>392</c:v>
                </c:pt>
                <c:pt idx="393">
                  <c:v>393</c:v>
                </c:pt>
                <c:pt idx="394">
                  <c:v>394</c:v>
                </c:pt>
                <c:pt idx="395">
                  <c:v>395</c:v>
                </c:pt>
                <c:pt idx="396">
                  <c:v>396</c:v>
                </c:pt>
                <c:pt idx="397">
                  <c:v>397</c:v>
                </c:pt>
                <c:pt idx="398">
                  <c:v>398</c:v>
                </c:pt>
                <c:pt idx="399">
                  <c:v>399</c:v>
                </c:pt>
                <c:pt idx="400">
                  <c:v>400</c:v>
                </c:pt>
                <c:pt idx="401">
                  <c:v>401</c:v>
                </c:pt>
                <c:pt idx="402">
                  <c:v>402</c:v>
                </c:pt>
                <c:pt idx="403">
                  <c:v>403</c:v>
                </c:pt>
                <c:pt idx="404">
                  <c:v>404</c:v>
                </c:pt>
                <c:pt idx="405">
                  <c:v>405</c:v>
                </c:pt>
                <c:pt idx="406">
                  <c:v>406</c:v>
                </c:pt>
                <c:pt idx="407">
                  <c:v>407</c:v>
                </c:pt>
                <c:pt idx="408">
                  <c:v>408</c:v>
                </c:pt>
                <c:pt idx="409">
                  <c:v>409</c:v>
                </c:pt>
                <c:pt idx="410">
                  <c:v>410</c:v>
                </c:pt>
                <c:pt idx="411">
                  <c:v>411</c:v>
                </c:pt>
                <c:pt idx="412">
                  <c:v>412</c:v>
                </c:pt>
                <c:pt idx="413">
                  <c:v>413</c:v>
                </c:pt>
                <c:pt idx="414">
                  <c:v>414</c:v>
                </c:pt>
                <c:pt idx="415">
                  <c:v>415</c:v>
                </c:pt>
                <c:pt idx="416">
                  <c:v>416</c:v>
                </c:pt>
                <c:pt idx="417">
                  <c:v>417</c:v>
                </c:pt>
                <c:pt idx="418">
                  <c:v>418</c:v>
                </c:pt>
                <c:pt idx="419">
                  <c:v>419</c:v>
                </c:pt>
                <c:pt idx="420">
                  <c:v>420</c:v>
                </c:pt>
                <c:pt idx="421">
                  <c:v>421</c:v>
                </c:pt>
                <c:pt idx="422">
                  <c:v>422</c:v>
                </c:pt>
                <c:pt idx="423">
                  <c:v>423</c:v>
                </c:pt>
                <c:pt idx="424">
                  <c:v>424</c:v>
                </c:pt>
                <c:pt idx="425">
                  <c:v>425</c:v>
                </c:pt>
                <c:pt idx="426">
                  <c:v>426</c:v>
                </c:pt>
                <c:pt idx="427">
                  <c:v>427</c:v>
                </c:pt>
                <c:pt idx="428">
                  <c:v>428</c:v>
                </c:pt>
                <c:pt idx="429">
                  <c:v>429</c:v>
                </c:pt>
                <c:pt idx="430">
                  <c:v>430</c:v>
                </c:pt>
                <c:pt idx="431">
                  <c:v>431</c:v>
                </c:pt>
                <c:pt idx="432">
                  <c:v>432</c:v>
                </c:pt>
                <c:pt idx="433">
                  <c:v>433</c:v>
                </c:pt>
                <c:pt idx="434">
                  <c:v>434</c:v>
                </c:pt>
                <c:pt idx="435">
                  <c:v>435</c:v>
                </c:pt>
                <c:pt idx="436">
                  <c:v>436</c:v>
                </c:pt>
                <c:pt idx="437">
                  <c:v>437</c:v>
                </c:pt>
                <c:pt idx="438">
                  <c:v>438</c:v>
                </c:pt>
                <c:pt idx="439">
                  <c:v>439</c:v>
                </c:pt>
                <c:pt idx="440">
                  <c:v>440</c:v>
                </c:pt>
                <c:pt idx="441">
                  <c:v>441</c:v>
                </c:pt>
                <c:pt idx="442">
                  <c:v>442</c:v>
                </c:pt>
                <c:pt idx="443">
                  <c:v>443</c:v>
                </c:pt>
                <c:pt idx="444">
                  <c:v>444</c:v>
                </c:pt>
                <c:pt idx="445">
                  <c:v>445</c:v>
                </c:pt>
                <c:pt idx="446">
                  <c:v>446</c:v>
                </c:pt>
                <c:pt idx="447">
                  <c:v>447</c:v>
                </c:pt>
                <c:pt idx="448">
                  <c:v>448</c:v>
                </c:pt>
                <c:pt idx="449">
                  <c:v>449</c:v>
                </c:pt>
                <c:pt idx="450">
                  <c:v>450</c:v>
                </c:pt>
                <c:pt idx="451">
                  <c:v>451</c:v>
                </c:pt>
                <c:pt idx="452">
                  <c:v>452</c:v>
                </c:pt>
                <c:pt idx="453">
                  <c:v>453</c:v>
                </c:pt>
                <c:pt idx="454">
                  <c:v>454</c:v>
                </c:pt>
                <c:pt idx="455">
                  <c:v>455</c:v>
                </c:pt>
                <c:pt idx="456">
                  <c:v>456</c:v>
                </c:pt>
                <c:pt idx="457">
                  <c:v>457</c:v>
                </c:pt>
                <c:pt idx="458">
                  <c:v>458</c:v>
                </c:pt>
                <c:pt idx="459">
                  <c:v>459</c:v>
                </c:pt>
                <c:pt idx="460">
                  <c:v>460</c:v>
                </c:pt>
                <c:pt idx="461">
                  <c:v>461</c:v>
                </c:pt>
                <c:pt idx="462">
                  <c:v>462</c:v>
                </c:pt>
                <c:pt idx="463">
                  <c:v>463</c:v>
                </c:pt>
                <c:pt idx="464">
                  <c:v>464</c:v>
                </c:pt>
                <c:pt idx="465">
                  <c:v>465</c:v>
                </c:pt>
                <c:pt idx="466">
                  <c:v>466</c:v>
                </c:pt>
                <c:pt idx="467">
                  <c:v>467</c:v>
                </c:pt>
                <c:pt idx="468">
                  <c:v>468</c:v>
                </c:pt>
                <c:pt idx="469">
                  <c:v>469</c:v>
                </c:pt>
                <c:pt idx="470">
                  <c:v>470</c:v>
                </c:pt>
                <c:pt idx="471">
                  <c:v>471</c:v>
                </c:pt>
                <c:pt idx="472">
                  <c:v>472</c:v>
                </c:pt>
                <c:pt idx="473">
                  <c:v>473</c:v>
                </c:pt>
                <c:pt idx="474">
                  <c:v>474</c:v>
                </c:pt>
                <c:pt idx="475">
                  <c:v>475</c:v>
                </c:pt>
                <c:pt idx="476">
                  <c:v>476</c:v>
                </c:pt>
                <c:pt idx="477">
                  <c:v>477</c:v>
                </c:pt>
                <c:pt idx="478">
                  <c:v>478</c:v>
                </c:pt>
                <c:pt idx="479">
                  <c:v>479</c:v>
                </c:pt>
                <c:pt idx="480">
                  <c:v>480</c:v>
                </c:pt>
                <c:pt idx="481">
                  <c:v>481</c:v>
                </c:pt>
                <c:pt idx="482">
                  <c:v>482</c:v>
                </c:pt>
                <c:pt idx="483">
                  <c:v>483</c:v>
                </c:pt>
                <c:pt idx="484">
                  <c:v>484</c:v>
                </c:pt>
                <c:pt idx="485">
                  <c:v>485</c:v>
                </c:pt>
                <c:pt idx="486">
                  <c:v>486</c:v>
                </c:pt>
                <c:pt idx="487">
                  <c:v>487</c:v>
                </c:pt>
                <c:pt idx="488">
                  <c:v>488</c:v>
                </c:pt>
                <c:pt idx="489">
                  <c:v>489</c:v>
                </c:pt>
                <c:pt idx="490">
                  <c:v>490</c:v>
                </c:pt>
                <c:pt idx="491">
                  <c:v>491</c:v>
                </c:pt>
                <c:pt idx="492">
                  <c:v>492</c:v>
                </c:pt>
                <c:pt idx="493">
                  <c:v>493</c:v>
                </c:pt>
                <c:pt idx="494">
                  <c:v>494</c:v>
                </c:pt>
                <c:pt idx="495">
                  <c:v>495</c:v>
                </c:pt>
                <c:pt idx="496">
                  <c:v>496</c:v>
                </c:pt>
                <c:pt idx="497">
                  <c:v>497</c:v>
                </c:pt>
                <c:pt idx="498">
                  <c:v>498</c:v>
                </c:pt>
                <c:pt idx="499">
                  <c:v>499</c:v>
                </c:pt>
                <c:pt idx="500">
                  <c:v>500</c:v>
                </c:pt>
                <c:pt idx="501">
                  <c:v>501</c:v>
                </c:pt>
                <c:pt idx="502">
                  <c:v>502</c:v>
                </c:pt>
                <c:pt idx="503">
                  <c:v>503</c:v>
                </c:pt>
                <c:pt idx="504">
                  <c:v>504</c:v>
                </c:pt>
                <c:pt idx="505">
                  <c:v>505</c:v>
                </c:pt>
                <c:pt idx="506">
                  <c:v>506</c:v>
                </c:pt>
                <c:pt idx="507">
                  <c:v>507</c:v>
                </c:pt>
                <c:pt idx="508">
                  <c:v>508</c:v>
                </c:pt>
                <c:pt idx="509">
                  <c:v>509</c:v>
                </c:pt>
                <c:pt idx="510">
                  <c:v>510</c:v>
                </c:pt>
                <c:pt idx="511">
                  <c:v>511</c:v>
                </c:pt>
                <c:pt idx="512">
                  <c:v>512</c:v>
                </c:pt>
                <c:pt idx="513">
                  <c:v>513</c:v>
                </c:pt>
                <c:pt idx="514">
                  <c:v>514</c:v>
                </c:pt>
                <c:pt idx="515">
                  <c:v>515</c:v>
                </c:pt>
                <c:pt idx="516">
                  <c:v>516</c:v>
                </c:pt>
                <c:pt idx="517">
                  <c:v>517</c:v>
                </c:pt>
                <c:pt idx="518">
                  <c:v>518</c:v>
                </c:pt>
                <c:pt idx="519">
                  <c:v>519</c:v>
                </c:pt>
                <c:pt idx="520">
                  <c:v>520</c:v>
                </c:pt>
                <c:pt idx="521">
                  <c:v>521</c:v>
                </c:pt>
                <c:pt idx="522">
                  <c:v>522</c:v>
                </c:pt>
                <c:pt idx="523">
                  <c:v>523</c:v>
                </c:pt>
                <c:pt idx="524">
                  <c:v>524</c:v>
                </c:pt>
                <c:pt idx="525">
                  <c:v>525</c:v>
                </c:pt>
                <c:pt idx="526">
                  <c:v>526</c:v>
                </c:pt>
                <c:pt idx="527">
                  <c:v>527</c:v>
                </c:pt>
                <c:pt idx="528">
                  <c:v>528</c:v>
                </c:pt>
                <c:pt idx="529">
                  <c:v>529</c:v>
                </c:pt>
                <c:pt idx="530">
                  <c:v>530</c:v>
                </c:pt>
                <c:pt idx="531">
                  <c:v>531</c:v>
                </c:pt>
                <c:pt idx="532">
                  <c:v>532</c:v>
                </c:pt>
                <c:pt idx="533">
                  <c:v>533</c:v>
                </c:pt>
                <c:pt idx="534">
                  <c:v>534</c:v>
                </c:pt>
                <c:pt idx="535">
                  <c:v>535</c:v>
                </c:pt>
                <c:pt idx="536">
                  <c:v>536</c:v>
                </c:pt>
                <c:pt idx="537">
                  <c:v>537</c:v>
                </c:pt>
                <c:pt idx="538">
                  <c:v>538</c:v>
                </c:pt>
                <c:pt idx="539">
                  <c:v>539</c:v>
                </c:pt>
                <c:pt idx="540">
                  <c:v>540</c:v>
                </c:pt>
                <c:pt idx="541">
                  <c:v>541</c:v>
                </c:pt>
                <c:pt idx="542">
                  <c:v>542</c:v>
                </c:pt>
                <c:pt idx="543">
                  <c:v>543</c:v>
                </c:pt>
                <c:pt idx="544">
                  <c:v>544</c:v>
                </c:pt>
                <c:pt idx="545">
                  <c:v>545</c:v>
                </c:pt>
                <c:pt idx="546">
                  <c:v>546</c:v>
                </c:pt>
                <c:pt idx="547">
                  <c:v>547</c:v>
                </c:pt>
                <c:pt idx="548">
                  <c:v>548</c:v>
                </c:pt>
                <c:pt idx="549">
                  <c:v>549</c:v>
                </c:pt>
                <c:pt idx="550">
                  <c:v>550</c:v>
                </c:pt>
                <c:pt idx="551">
                  <c:v>551</c:v>
                </c:pt>
                <c:pt idx="552">
                  <c:v>552</c:v>
                </c:pt>
                <c:pt idx="553">
                  <c:v>553</c:v>
                </c:pt>
                <c:pt idx="554">
                  <c:v>554</c:v>
                </c:pt>
                <c:pt idx="555">
                  <c:v>555</c:v>
                </c:pt>
                <c:pt idx="556">
                  <c:v>556</c:v>
                </c:pt>
                <c:pt idx="557">
                  <c:v>557</c:v>
                </c:pt>
                <c:pt idx="558">
                  <c:v>558</c:v>
                </c:pt>
                <c:pt idx="559">
                  <c:v>559</c:v>
                </c:pt>
                <c:pt idx="560">
                  <c:v>560</c:v>
                </c:pt>
                <c:pt idx="561">
                  <c:v>561</c:v>
                </c:pt>
                <c:pt idx="562">
                  <c:v>562</c:v>
                </c:pt>
                <c:pt idx="563">
                  <c:v>563</c:v>
                </c:pt>
                <c:pt idx="564">
                  <c:v>564</c:v>
                </c:pt>
                <c:pt idx="565">
                  <c:v>565</c:v>
                </c:pt>
                <c:pt idx="566">
                  <c:v>566</c:v>
                </c:pt>
                <c:pt idx="567">
                  <c:v>567</c:v>
                </c:pt>
                <c:pt idx="568">
                  <c:v>568</c:v>
                </c:pt>
                <c:pt idx="569">
                  <c:v>569</c:v>
                </c:pt>
                <c:pt idx="570">
                  <c:v>570</c:v>
                </c:pt>
                <c:pt idx="571">
                  <c:v>571</c:v>
                </c:pt>
                <c:pt idx="572">
                  <c:v>572</c:v>
                </c:pt>
                <c:pt idx="573">
                  <c:v>573</c:v>
                </c:pt>
                <c:pt idx="574">
                  <c:v>574</c:v>
                </c:pt>
                <c:pt idx="575">
                  <c:v>575</c:v>
                </c:pt>
                <c:pt idx="576">
                  <c:v>576</c:v>
                </c:pt>
                <c:pt idx="577">
                  <c:v>577</c:v>
                </c:pt>
                <c:pt idx="578">
                  <c:v>578</c:v>
                </c:pt>
                <c:pt idx="579">
                  <c:v>579</c:v>
                </c:pt>
                <c:pt idx="580">
                  <c:v>580</c:v>
                </c:pt>
                <c:pt idx="581">
                  <c:v>581</c:v>
                </c:pt>
                <c:pt idx="582">
                  <c:v>582</c:v>
                </c:pt>
                <c:pt idx="583">
                  <c:v>583</c:v>
                </c:pt>
                <c:pt idx="584">
                  <c:v>584</c:v>
                </c:pt>
                <c:pt idx="585">
                  <c:v>585</c:v>
                </c:pt>
                <c:pt idx="586">
                  <c:v>586</c:v>
                </c:pt>
                <c:pt idx="587">
                  <c:v>587</c:v>
                </c:pt>
                <c:pt idx="588">
                  <c:v>588</c:v>
                </c:pt>
                <c:pt idx="589">
                  <c:v>589</c:v>
                </c:pt>
                <c:pt idx="590">
                  <c:v>590</c:v>
                </c:pt>
                <c:pt idx="591">
                  <c:v>591</c:v>
                </c:pt>
                <c:pt idx="592">
                  <c:v>592</c:v>
                </c:pt>
                <c:pt idx="593">
                  <c:v>593</c:v>
                </c:pt>
                <c:pt idx="594">
                  <c:v>594</c:v>
                </c:pt>
                <c:pt idx="595">
                  <c:v>595</c:v>
                </c:pt>
                <c:pt idx="596">
                  <c:v>596</c:v>
                </c:pt>
                <c:pt idx="597">
                  <c:v>597</c:v>
                </c:pt>
                <c:pt idx="598">
                  <c:v>598</c:v>
                </c:pt>
                <c:pt idx="599">
                  <c:v>599</c:v>
                </c:pt>
                <c:pt idx="600">
                  <c:v>600</c:v>
                </c:pt>
                <c:pt idx="601">
                  <c:v>601</c:v>
                </c:pt>
                <c:pt idx="602">
                  <c:v>602</c:v>
                </c:pt>
                <c:pt idx="603">
                  <c:v>603</c:v>
                </c:pt>
                <c:pt idx="604">
                  <c:v>604</c:v>
                </c:pt>
                <c:pt idx="605">
                  <c:v>605</c:v>
                </c:pt>
                <c:pt idx="606">
                  <c:v>606</c:v>
                </c:pt>
                <c:pt idx="607">
                  <c:v>607</c:v>
                </c:pt>
                <c:pt idx="608">
                  <c:v>608</c:v>
                </c:pt>
                <c:pt idx="609">
                  <c:v>609</c:v>
                </c:pt>
                <c:pt idx="610">
                  <c:v>610</c:v>
                </c:pt>
                <c:pt idx="611">
                  <c:v>611</c:v>
                </c:pt>
                <c:pt idx="612">
                  <c:v>612</c:v>
                </c:pt>
                <c:pt idx="613">
                  <c:v>613</c:v>
                </c:pt>
                <c:pt idx="614">
                  <c:v>614</c:v>
                </c:pt>
                <c:pt idx="615">
                  <c:v>615</c:v>
                </c:pt>
                <c:pt idx="616">
                  <c:v>616</c:v>
                </c:pt>
                <c:pt idx="617">
                  <c:v>617</c:v>
                </c:pt>
                <c:pt idx="618">
                  <c:v>618</c:v>
                </c:pt>
                <c:pt idx="619">
                  <c:v>619</c:v>
                </c:pt>
                <c:pt idx="620">
                  <c:v>620</c:v>
                </c:pt>
                <c:pt idx="621">
                  <c:v>621</c:v>
                </c:pt>
                <c:pt idx="622">
                  <c:v>622</c:v>
                </c:pt>
                <c:pt idx="623">
                  <c:v>623</c:v>
                </c:pt>
                <c:pt idx="624">
                  <c:v>624</c:v>
                </c:pt>
                <c:pt idx="625">
                  <c:v>625</c:v>
                </c:pt>
                <c:pt idx="626">
                  <c:v>626</c:v>
                </c:pt>
                <c:pt idx="627">
                  <c:v>627</c:v>
                </c:pt>
                <c:pt idx="628">
                  <c:v>628</c:v>
                </c:pt>
                <c:pt idx="629">
                  <c:v>629</c:v>
                </c:pt>
                <c:pt idx="630">
                  <c:v>630</c:v>
                </c:pt>
                <c:pt idx="631">
                  <c:v>631</c:v>
                </c:pt>
                <c:pt idx="632">
                  <c:v>632</c:v>
                </c:pt>
                <c:pt idx="633">
                  <c:v>633</c:v>
                </c:pt>
                <c:pt idx="634">
                  <c:v>634</c:v>
                </c:pt>
                <c:pt idx="635">
                  <c:v>635</c:v>
                </c:pt>
                <c:pt idx="636">
                  <c:v>636</c:v>
                </c:pt>
                <c:pt idx="637">
                  <c:v>637</c:v>
                </c:pt>
                <c:pt idx="638">
                  <c:v>638</c:v>
                </c:pt>
                <c:pt idx="639">
                  <c:v>639</c:v>
                </c:pt>
                <c:pt idx="640">
                  <c:v>640</c:v>
                </c:pt>
                <c:pt idx="641">
                  <c:v>641</c:v>
                </c:pt>
                <c:pt idx="642">
                  <c:v>642</c:v>
                </c:pt>
                <c:pt idx="643">
                  <c:v>643</c:v>
                </c:pt>
                <c:pt idx="644">
                  <c:v>644</c:v>
                </c:pt>
                <c:pt idx="645">
                  <c:v>645</c:v>
                </c:pt>
                <c:pt idx="646">
                  <c:v>646</c:v>
                </c:pt>
                <c:pt idx="647">
                  <c:v>647</c:v>
                </c:pt>
                <c:pt idx="648">
                  <c:v>648</c:v>
                </c:pt>
                <c:pt idx="649">
                  <c:v>649</c:v>
                </c:pt>
                <c:pt idx="650">
                  <c:v>650</c:v>
                </c:pt>
                <c:pt idx="651">
                  <c:v>651</c:v>
                </c:pt>
                <c:pt idx="652">
                  <c:v>652</c:v>
                </c:pt>
                <c:pt idx="653">
                  <c:v>653</c:v>
                </c:pt>
                <c:pt idx="654">
                  <c:v>654</c:v>
                </c:pt>
                <c:pt idx="655">
                  <c:v>655</c:v>
                </c:pt>
                <c:pt idx="656">
                  <c:v>656</c:v>
                </c:pt>
                <c:pt idx="657">
                  <c:v>657</c:v>
                </c:pt>
                <c:pt idx="658">
                  <c:v>658</c:v>
                </c:pt>
                <c:pt idx="659">
                  <c:v>659</c:v>
                </c:pt>
                <c:pt idx="660">
                  <c:v>660</c:v>
                </c:pt>
                <c:pt idx="661">
                  <c:v>661</c:v>
                </c:pt>
                <c:pt idx="662">
                  <c:v>662</c:v>
                </c:pt>
                <c:pt idx="663">
                  <c:v>663</c:v>
                </c:pt>
                <c:pt idx="664">
                  <c:v>664</c:v>
                </c:pt>
                <c:pt idx="665">
                  <c:v>665</c:v>
                </c:pt>
                <c:pt idx="666">
                  <c:v>666</c:v>
                </c:pt>
                <c:pt idx="667">
                  <c:v>667</c:v>
                </c:pt>
                <c:pt idx="668">
                  <c:v>668</c:v>
                </c:pt>
                <c:pt idx="669">
                  <c:v>669</c:v>
                </c:pt>
                <c:pt idx="670">
                  <c:v>670</c:v>
                </c:pt>
                <c:pt idx="671">
                  <c:v>671</c:v>
                </c:pt>
                <c:pt idx="672">
                  <c:v>672</c:v>
                </c:pt>
                <c:pt idx="673">
                  <c:v>673</c:v>
                </c:pt>
                <c:pt idx="674">
                  <c:v>674</c:v>
                </c:pt>
                <c:pt idx="675">
                  <c:v>675</c:v>
                </c:pt>
                <c:pt idx="676">
                  <c:v>676</c:v>
                </c:pt>
                <c:pt idx="677">
                  <c:v>677</c:v>
                </c:pt>
                <c:pt idx="678">
                  <c:v>678</c:v>
                </c:pt>
                <c:pt idx="679">
                  <c:v>679</c:v>
                </c:pt>
                <c:pt idx="680">
                  <c:v>680</c:v>
                </c:pt>
                <c:pt idx="681">
                  <c:v>681</c:v>
                </c:pt>
                <c:pt idx="682">
                  <c:v>682</c:v>
                </c:pt>
                <c:pt idx="683">
                  <c:v>683</c:v>
                </c:pt>
                <c:pt idx="684">
                  <c:v>684</c:v>
                </c:pt>
                <c:pt idx="685">
                  <c:v>685</c:v>
                </c:pt>
                <c:pt idx="686">
                  <c:v>686</c:v>
                </c:pt>
                <c:pt idx="687">
                  <c:v>687</c:v>
                </c:pt>
                <c:pt idx="688">
                  <c:v>688</c:v>
                </c:pt>
                <c:pt idx="689">
                  <c:v>689</c:v>
                </c:pt>
                <c:pt idx="690">
                  <c:v>690</c:v>
                </c:pt>
                <c:pt idx="691">
                  <c:v>691</c:v>
                </c:pt>
                <c:pt idx="692">
                  <c:v>692</c:v>
                </c:pt>
                <c:pt idx="693">
                  <c:v>693</c:v>
                </c:pt>
                <c:pt idx="694">
                  <c:v>694</c:v>
                </c:pt>
                <c:pt idx="695">
                  <c:v>695</c:v>
                </c:pt>
                <c:pt idx="696">
                  <c:v>696</c:v>
                </c:pt>
                <c:pt idx="697">
                  <c:v>697</c:v>
                </c:pt>
                <c:pt idx="698">
                  <c:v>698</c:v>
                </c:pt>
                <c:pt idx="699">
                  <c:v>699</c:v>
                </c:pt>
                <c:pt idx="700">
                  <c:v>700</c:v>
                </c:pt>
                <c:pt idx="701">
                  <c:v>701</c:v>
                </c:pt>
                <c:pt idx="702">
                  <c:v>702</c:v>
                </c:pt>
                <c:pt idx="703">
                  <c:v>703</c:v>
                </c:pt>
                <c:pt idx="704">
                  <c:v>704</c:v>
                </c:pt>
                <c:pt idx="705">
                  <c:v>705</c:v>
                </c:pt>
                <c:pt idx="706">
                  <c:v>706</c:v>
                </c:pt>
                <c:pt idx="707">
                  <c:v>707</c:v>
                </c:pt>
                <c:pt idx="708">
                  <c:v>708</c:v>
                </c:pt>
                <c:pt idx="709">
                  <c:v>709</c:v>
                </c:pt>
                <c:pt idx="710">
                  <c:v>710</c:v>
                </c:pt>
                <c:pt idx="711">
                  <c:v>711</c:v>
                </c:pt>
                <c:pt idx="712">
                  <c:v>712</c:v>
                </c:pt>
                <c:pt idx="713">
                  <c:v>713</c:v>
                </c:pt>
                <c:pt idx="714">
                  <c:v>714</c:v>
                </c:pt>
                <c:pt idx="715">
                  <c:v>715</c:v>
                </c:pt>
                <c:pt idx="716">
                  <c:v>716</c:v>
                </c:pt>
                <c:pt idx="717">
                  <c:v>717</c:v>
                </c:pt>
                <c:pt idx="718">
                  <c:v>718</c:v>
                </c:pt>
                <c:pt idx="719">
                  <c:v>719</c:v>
                </c:pt>
                <c:pt idx="720">
                  <c:v>720</c:v>
                </c:pt>
                <c:pt idx="721">
                  <c:v>721</c:v>
                </c:pt>
                <c:pt idx="722">
                  <c:v>722</c:v>
                </c:pt>
                <c:pt idx="723">
                  <c:v>723</c:v>
                </c:pt>
                <c:pt idx="724">
                  <c:v>724</c:v>
                </c:pt>
                <c:pt idx="725">
                  <c:v>725</c:v>
                </c:pt>
                <c:pt idx="726">
                  <c:v>726</c:v>
                </c:pt>
                <c:pt idx="727">
                  <c:v>727</c:v>
                </c:pt>
                <c:pt idx="728">
                  <c:v>728</c:v>
                </c:pt>
                <c:pt idx="729">
                  <c:v>729</c:v>
                </c:pt>
                <c:pt idx="730">
                  <c:v>730</c:v>
                </c:pt>
                <c:pt idx="731">
                  <c:v>731</c:v>
                </c:pt>
                <c:pt idx="732">
                  <c:v>732</c:v>
                </c:pt>
                <c:pt idx="733">
                  <c:v>733</c:v>
                </c:pt>
                <c:pt idx="734">
                  <c:v>734</c:v>
                </c:pt>
                <c:pt idx="735">
                  <c:v>735</c:v>
                </c:pt>
                <c:pt idx="736">
                  <c:v>736</c:v>
                </c:pt>
                <c:pt idx="737">
                  <c:v>737</c:v>
                </c:pt>
                <c:pt idx="738">
                  <c:v>738</c:v>
                </c:pt>
                <c:pt idx="739">
                  <c:v>739</c:v>
                </c:pt>
                <c:pt idx="740">
                  <c:v>740</c:v>
                </c:pt>
                <c:pt idx="741">
                  <c:v>741</c:v>
                </c:pt>
                <c:pt idx="742">
                  <c:v>742</c:v>
                </c:pt>
                <c:pt idx="743">
                  <c:v>743</c:v>
                </c:pt>
                <c:pt idx="744">
                  <c:v>744</c:v>
                </c:pt>
                <c:pt idx="745">
                  <c:v>745</c:v>
                </c:pt>
                <c:pt idx="746">
                  <c:v>746</c:v>
                </c:pt>
                <c:pt idx="747">
                  <c:v>747</c:v>
                </c:pt>
                <c:pt idx="748">
                  <c:v>748</c:v>
                </c:pt>
                <c:pt idx="749">
                  <c:v>749</c:v>
                </c:pt>
                <c:pt idx="750">
                  <c:v>750</c:v>
                </c:pt>
                <c:pt idx="751">
                  <c:v>751</c:v>
                </c:pt>
                <c:pt idx="752">
                  <c:v>752</c:v>
                </c:pt>
                <c:pt idx="753">
                  <c:v>753</c:v>
                </c:pt>
                <c:pt idx="754">
                  <c:v>754</c:v>
                </c:pt>
                <c:pt idx="755">
                  <c:v>755</c:v>
                </c:pt>
                <c:pt idx="756">
                  <c:v>756</c:v>
                </c:pt>
                <c:pt idx="757">
                  <c:v>757</c:v>
                </c:pt>
                <c:pt idx="758">
                  <c:v>758</c:v>
                </c:pt>
                <c:pt idx="759">
                  <c:v>759</c:v>
                </c:pt>
                <c:pt idx="760">
                  <c:v>760</c:v>
                </c:pt>
                <c:pt idx="761">
                  <c:v>761</c:v>
                </c:pt>
                <c:pt idx="762">
                  <c:v>762</c:v>
                </c:pt>
                <c:pt idx="763">
                  <c:v>763</c:v>
                </c:pt>
                <c:pt idx="764">
                  <c:v>764</c:v>
                </c:pt>
                <c:pt idx="765">
                  <c:v>765</c:v>
                </c:pt>
                <c:pt idx="766">
                  <c:v>766</c:v>
                </c:pt>
                <c:pt idx="767">
                  <c:v>767</c:v>
                </c:pt>
                <c:pt idx="768">
                  <c:v>768</c:v>
                </c:pt>
                <c:pt idx="769">
                  <c:v>769</c:v>
                </c:pt>
                <c:pt idx="770">
                  <c:v>770</c:v>
                </c:pt>
                <c:pt idx="771">
                  <c:v>771</c:v>
                </c:pt>
                <c:pt idx="772">
                  <c:v>772</c:v>
                </c:pt>
                <c:pt idx="773">
                  <c:v>773</c:v>
                </c:pt>
                <c:pt idx="774">
                  <c:v>774</c:v>
                </c:pt>
                <c:pt idx="775">
                  <c:v>775</c:v>
                </c:pt>
                <c:pt idx="776">
                  <c:v>776</c:v>
                </c:pt>
                <c:pt idx="777">
                  <c:v>777</c:v>
                </c:pt>
                <c:pt idx="778">
                  <c:v>778</c:v>
                </c:pt>
                <c:pt idx="779">
                  <c:v>779</c:v>
                </c:pt>
                <c:pt idx="780">
                  <c:v>780</c:v>
                </c:pt>
                <c:pt idx="781">
                  <c:v>781</c:v>
                </c:pt>
                <c:pt idx="782">
                  <c:v>782</c:v>
                </c:pt>
                <c:pt idx="783">
                  <c:v>783</c:v>
                </c:pt>
                <c:pt idx="784">
                  <c:v>784</c:v>
                </c:pt>
                <c:pt idx="785">
                  <c:v>785</c:v>
                </c:pt>
                <c:pt idx="786">
                  <c:v>786</c:v>
                </c:pt>
                <c:pt idx="787">
                  <c:v>787</c:v>
                </c:pt>
                <c:pt idx="788">
                  <c:v>788</c:v>
                </c:pt>
                <c:pt idx="789">
                  <c:v>789</c:v>
                </c:pt>
                <c:pt idx="790">
                  <c:v>790</c:v>
                </c:pt>
                <c:pt idx="791">
                  <c:v>791</c:v>
                </c:pt>
                <c:pt idx="792">
                  <c:v>792</c:v>
                </c:pt>
                <c:pt idx="793">
                  <c:v>793</c:v>
                </c:pt>
                <c:pt idx="794">
                  <c:v>794</c:v>
                </c:pt>
                <c:pt idx="795">
                  <c:v>795</c:v>
                </c:pt>
                <c:pt idx="796">
                  <c:v>796</c:v>
                </c:pt>
                <c:pt idx="797">
                  <c:v>797</c:v>
                </c:pt>
                <c:pt idx="798">
                  <c:v>798</c:v>
                </c:pt>
                <c:pt idx="799">
                  <c:v>799</c:v>
                </c:pt>
                <c:pt idx="800">
                  <c:v>800</c:v>
                </c:pt>
                <c:pt idx="801">
                  <c:v>801</c:v>
                </c:pt>
                <c:pt idx="802">
                  <c:v>802</c:v>
                </c:pt>
                <c:pt idx="803">
                  <c:v>803</c:v>
                </c:pt>
                <c:pt idx="804">
                  <c:v>804</c:v>
                </c:pt>
                <c:pt idx="805">
                  <c:v>805</c:v>
                </c:pt>
                <c:pt idx="806">
                  <c:v>806</c:v>
                </c:pt>
                <c:pt idx="807">
                  <c:v>807</c:v>
                </c:pt>
                <c:pt idx="808">
                  <c:v>808</c:v>
                </c:pt>
                <c:pt idx="809">
                  <c:v>809</c:v>
                </c:pt>
                <c:pt idx="810">
                  <c:v>810</c:v>
                </c:pt>
                <c:pt idx="811">
                  <c:v>811</c:v>
                </c:pt>
                <c:pt idx="812">
                  <c:v>812</c:v>
                </c:pt>
                <c:pt idx="813">
                  <c:v>813</c:v>
                </c:pt>
                <c:pt idx="814">
                  <c:v>814</c:v>
                </c:pt>
                <c:pt idx="815">
                  <c:v>815</c:v>
                </c:pt>
                <c:pt idx="816">
                  <c:v>816</c:v>
                </c:pt>
                <c:pt idx="817">
                  <c:v>817</c:v>
                </c:pt>
                <c:pt idx="818">
                  <c:v>818</c:v>
                </c:pt>
                <c:pt idx="819">
                  <c:v>819</c:v>
                </c:pt>
                <c:pt idx="820">
                  <c:v>820</c:v>
                </c:pt>
                <c:pt idx="821">
                  <c:v>821</c:v>
                </c:pt>
                <c:pt idx="822">
                  <c:v>822</c:v>
                </c:pt>
                <c:pt idx="823">
                  <c:v>823</c:v>
                </c:pt>
                <c:pt idx="824">
                  <c:v>824</c:v>
                </c:pt>
                <c:pt idx="825">
                  <c:v>825</c:v>
                </c:pt>
                <c:pt idx="826">
                  <c:v>826</c:v>
                </c:pt>
                <c:pt idx="827">
                  <c:v>827</c:v>
                </c:pt>
                <c:pt idx="828">
                  <c:v>828</c:v>
                </c:pt>
                <c:pt idx="829">
                  <c:v>829</c:v>
                </c:pt>
                <c:pt idx="830">
                  <c:v>830</c:v>
                </c:pt>
                <c:pt idx="831">
                  <c:v>831</c:v>
                </c:pt>
                <c:pt idx="832">
                  <c:v>832</c:v>
                </c:pt>
                <c:pt idx="833">
                  <c:v>833</c:v>
                </c:pt>
                <c:pt idx="834">
                  <c:v>834</c:v>
                </c:pt>
                <c:pt idx="835">
                  <c:v>835</c:v>
                </c:pt>
                <c:pt idx="836">
                  <c:v>836</c:v>
                </c:pt>
                <c:pt idx="837">
                  <c:v>837</c:v>
                </c:pt>
                <c:pt idx="838">
                  <c:v>838</c:v>
                </c:pt>
                <c:pt idx="839">
                  <c:v>839</c:v>
                </c:pt>
                <c:pt idx="840">
                  <c:v>840</c:v>
                </c:pt>
                <c:pt idx="841">
                  <c:v>841</c:v>
                </c:pt>
                <c:pt idx="842">
                  <c:v>842</c:v>
                </c:pt>
                <c:pt idx="843">
                  <c:v>843</c:v>
                </c:pt>
                <c:pt idx="844">
                  <c:v>844</c:v>
                </c:pt>
                <c:pt idx="845">
                  <c:v>845</c:v>
                </c:pt>
                <c:pt idx="846">
                  <c:v>846</c:v>
                </c:pt>
                <c:pt idx="847">
                  <c:v>847</c:v>
                </c:pt>
                <c:pt idx="848">
                  <c:v>848</c:v>
                </c:pt>
                <c:pt idx="849">
                  <c:v>849</c:v>
                </c:pt>
                <c:pt idx="850">
                  <c:v>850</c:v>
                </c:pt>
                <c:pt idx="851">
                  <c:v>851</c:v>
                </c:pt>
                <c:pt idx="852">
                  <c:v>852</c:v>
                </c:pt>
                <c:pt idx="853">
                  <c:v>853</c:v>
                </c:pt>
                <c:pt idx="854">
                  <c:v>854</c:v>
                </c:pt>
                <c:pt idx="855">
                  <c:v>855</c:v>
                </c:pt>
                <c:pt idx="856">
                  <c:v>856</c:v>
                </c:pt>
                <c:pt idx="857">
                  <c:v>857</c:v>
                </c:pt>
                <c:pt idx="858">
                  <c:v>858</c:v>
                </c:pt>
                <c:pt idx="859">
                  <c:v>859</c:v>
                </c:pt>
                <c:pt idx="860">
                  <c:v>860</c:v>
                </c:pt>
                <c:pt idx="861">
                  <c:v>861</c:v>
                </c:pt>
                <c:pt idx="862">
                  <c:v>862</c:v>
                </c:pt>
                <c:pt idx="863">
                  <c:v>863</c:v>
                </c:pt>
                <c:pt idx="864">
                  <c:v>864</c:v>
                </c:pt>
                <c:pt idx="865">
                  <c:v>865</c:v>
                </c:pt>
                <c:pt idx="866">
                  <c:v>866</c:v>
                </c:pt>
                <c:pt idx="867">
                  <c:v>867</c:v>
                </c:pt>
                <c:pt idx="868">
                  <c:v>868</c:v>
                </c:pt>
                <c:pt idx="869">
                  <c:v>869</c:v>
                </c:pt>
                <c:pt idx="870">
                  <c:v>870</c:v>
                </c:pt>
                <c:pt idx="871">
                  <c:v>871</c:v>
                </c:pt>
                <c:pt idx="872">
                  <c:v>872</c:v>
                </c:pt>
                <c:pt idx="873">
                  <c:v>873</c:v>
                </c:pt>
                <c:pt idx="874">
                  <c:v>874</c:v>
                </c:pt>
                <c:pt idx="875">
                  <c:v>875</c:v>
                </c:pt>
                <c:pt idx="876">
                  <c:v>876</c:v>
                </c:pt>
                <c:pt idx="877">
                  <c:v>877</c:v>
                </c:pt>
                <c:pt idx="878">
                  <c:v>878</c:v>
                </c:pt>
                <c:pt idx="879">
                  <c:v>879</c:v>
                </c:pt>
                <c:pt idx="880">
                  <c:v>880</c:v>
                </c:pt>
                <c:pt idx="881">
                  <c:v>881</c:v>
                </c:pt>
                <c:pt idx="882">
                  <c:v>882</c:v>
                </c:pt>
                <c:pt idx="883">
                  <c:v>883</c:v>
                </c:pt>
                <c:pt idx="884">
                  <c:v>884</c:v>
                </c:pt>
                <c:pt idx="885">
                  <c:v>885</c:v>
                </c:pt>
                <c:pt idx="886">
                  <c:v>886</c:v>
                </c:pt>
                <c:pt idx="887">
                  <c:v>887</c:v>
                </c:pt>
                <c:pt idx="888">
                  <c:v>888</c:v>
                </c:pt>
                <c:pt idx="889">
                  <c:v>889</c:v>
                </c:pt>
                <c:pt idx="890">
                  <c:v>890</c:v>
                </c:pt>
                <c:pt idx="891">
                  <c:v>891</c:v>
                </c:pt>
                <c:pt idx="892">
                  <c:v>892</c:v>
                </c:pt>
                <c:pt idx="893">
                  <c:v>893</c:v>
                </c:pt>
                <c:pt idx="894">
                  <c:v>894</c:v>
                </c:pt>
                <c:pt idx="895">
                  <c:v>895</c:v>
                </c:pt>
                <c:pt idx="896">
                  <c:v>896</c:v>
                </c:pt>
                <c:pt idx="897">
                  <c:v>897</c:v>
                </c:pt>
                <c:pt idx="898">
                  <c:v>898</c:v>
                </c:pt>
                <c:pt idx="899">
                  <c:v>899</c:v>
                </c:pt>
                <c:pt idx="900">
                  <c:v>900</c:v>
                </c:pt>
                <c:pt idx="901">
                  <c:v>901</c:v>
                </c:pt>
                <c:pt idx="902">
                  <c:v>902</c:v>
                </c:pt>
                <c:pt idx="903">
                  <c:v>903</c:v>
                </c:pt>
                <c:pt idx="904">
                  <c:v>904</c:v>
                </c:pt>
                <c:pt idx="905">
                  <c:v>905</c:v>
                </c:pt>
                <c:pt idx="906">
                  <c:v>906</c:v>
                </c:pt>
                <c:pt idx="907">
                  <c:v>907</c:v>
                </c:pt>
                <c:pt idx="908">
                  <c:v>908</c:v>
                </c:pt>
                <c:pt idx="909">
                  <c:v>909</c:v>
                </c:pt>
                <c:pt idx="910">
                  <c:v>910</c:v>
                </c:pt>
                <c:pt idx="911">
                  <c:v>911</c:v>
                </c:pt>
                <c:pt idx="912">
                  <c:v>912</c:v>
                </c:pt>
                <c:pt idx="913">
                  <c:v>913</c:v>
                </c:pt>
                <c:pt idx="914">
                  <c:v>914</c:v>
                </c:pt>
                <c:pt idx="915">
                  <c:v>915</c:v>
                </c:pt>
                <c:pt idx="916">
                  <c:v>916</c:v>
                </c:pt>
                <c:pt idx="917">
                  <c:v>917</c:v>
                </c:pt>
                <c:pt idx="918">
                  <c:v>918</c:v>
                </c:pt>
                <c:pt idx="919">
                  <c:v>919</c:v>
                </c:pt>
                <c:pt idx="920">
                  <c:v>920</c:v>
                </c:pt>
                <c:pt idx="921">
                  <c:v>921</c:v>
                </c:pt>
                <c:pt idx="922">
                  <c:v>922</c:v>
                </c:pt>
                <c:pt idx="923">
                  <c:v>923</c:v>
                </c:pt>
                <c:pt idx="924">
                  <c:v>924</c:v>
                </c:pt>
                <c:pt idx="925">
                  <c:v>925</c:v>
                </c:pt>
                <c:pt idx="926">
                  <c:v>926</c:v>
                </c:pt>
                <c:pt idx="927">
                  <c:v>927</c:v>
                </c:pt>
                <c:pt idx="928">
                  <c:v>928</c:v>
                </c:pt>
                <c:pt idx="929">
                  <c:v>929</c:v>
                </c:pt>
                <c:pt idx="930">
                  <c:v>930</c:v>
                </c:pt>
                <c:pt idx="931">
                  <c:v>931</c:v>
                </c:pt>
                <c:pt idx="932">
                  <c:v>932</c:v>
                </c:pt>
                <c:pt idx="933">
                  <c:v>933</c:v>
                </c:pt>
                <c:pt idx="934">
                  <c:v>934</c:v>
                </c:pt>
                <c:pt idx="935">
                  <c:v>935</c:v>
                </c:pt>
                <c:pt idx="936">
                  <c:v>936</c:v>
                </c:pt>
                <c:pt idx="937">
                  <c:v>937</c:v>
                </c:pt>
                <c:pt idx="938">
                  <c:v>938</c:v>
                </c:pt>
                <c:pt idx="939">
                  <c:v>939</c:v>
                </c:pt>
                <c:pt idx="940">
                  <c:v>940</c:v>
                </c:pt>
                <c:pt idx="941">
                  <c:v>941</c:v>
                </c:pt>
                <c:pt idx="942">
                  <c:v>942</c:v>
                </c:pt>
                <c:pt idx="943">
                  <c:v>943</c:v>
                </c:pt>
                <c:pt idx="944">
                  <c:v>944</c:v>
                </c:pt>
                <c:pt idx="945">
                  <c:v>945</c:v>
                </c:pt>
                <c:pt idx="946">
                  <c:v>946</c:v>
                </c:pt>
                <c:pt idx="947">
                  <c:v>947</c:v>
                </c:pt>
                <c:pt idx="948">
                  <c:v>948</c:v>
                </c:pt>
                <c:pt idx="949">
                  <c:v>949</c:v>
                </c:pt>
                <c:pt idx="950">
                  <c:v>950</c:v>
                </c:pt>
                <c:pt idx="951">
                  <c:v>951</c:v>
                </c:pt>
                <c:pt idx="952">
                  <c:v>952</c:v>
                </c:pt>
                <c:pt idx="953">
                  <c:v>953</c:v>
                </c:pt>
                <c:pt idx="954">
                  <c:v>954</c:v>
                </c:pt>
                <c:pt idx="955">
                  <c:v>955</c:v>
                </c:pt>
                <c:pt idx="956">
                  <c:v>956</c:v>
                </c:pt>
                <c:pt idx="957">
                  <c:v>957</c:v>
                </c:pt>
                <c:pt idx="958">
                  <c:v>958</c:v>
                </c:pt>
                <c:pt idx="959">
                  <c:v>959</c:v>
                </c:pt>
                <c:pt idx="960">
                  <c:v>960</c:v>
                </c:pt>
                <c:pt idx="961">
                  <c:v>961</c:v>
                </c:pt>
                <c:pt idx="962">
                  <c:v>962</c:v>
                </c:pt>
                <c:pt idx="963">
                  <c:v>963</c:v>
                </c:pt>
                <c:pt idx="964">
                  <c:v>964</c:v>
                </c:pt>
                <c:pt idx="965">
                  <c:v>965</c:v>
                </c:pt>
                <c:pt idx="966">
                  <c:v>966</c:v>
                </c:pt>
                <c:pt idx="967">
                  <c:v>967</c:v>
                </c:pt>
                <c:pt idx="968">
                  <c:v>968</c:v>
                </c:pt>
                <c:pt idx="969">
                  <c:v>969</c:v>
                </c:pt>
                <c:pt idx="970">
                  <c:v>970</c:v>
                </c:pt>
                <c:pt idx="971">
                  <c:v>971</c:v>
                </c:pt>
                <c:pt idx="972">
                  <c:v>972</c:v>
                </c:pt>
                <c:pt idx="973">
                  <c:v>973</c:v>
                </c:pt>
                <c:pt idx="974">
                  <c:v>974</c:v>
                </c:pt>
                <c:pt idx="975">
                  <c:v>975</c:v>
                </c:pt>
                <c:pt idx="976">
                  <c:v>976</c:v>
                </c:pt>
                <c:pt idx="977">
                  <c:v>977</c:v>
                </c:pt>
                <c:pt idx="978">
                  <c:v>978</c:v>
                </c:pt>
                <c:pt idx="979">
                  <c:v>979</c:v>
                </c:pt>
                <c:pt idx="980">
                  <c:v>980</c:v>
                </c:pt>
                <c:pt idx="981">
                  <c:v>981</c:v>
                </c:pt>
                <c:pt idx="982">
                  <c:v>982</c:v>
                </c:pt>
                <c:pt idx="983">
                  <c:v>983</c:v>
                </c:pt>
                <c:pt idx="984">
                  <c:v>984</c:v>
                </c:pt>
                <c:pt idx="985">
                  <c:v>985</c:v>
                </c:pt>
                <c:pt idx="986">
                  <c:v>986</c:v>
                </c:pt>
                <c:pt idx="987">
                  <c:v>987</c:v>
                </c:pt>
                <c:pt idx="988">
                  <c:v>988</c:v>
                </c:pt>
                <c:pt idx="989">
                  <c:v>989</c:v>
                </c:pt>
                <c:pt idx="990">
                  <c:v>990</c:v>
                </c:pt>
                <c:pt idx="991">
                  <c:v>991</c:v>
                </c:pt>
                <c:pt idx="992">
                  <c:v>992</c:v>
                </c:pt>
                <c:pt idx="993">
                  <c:v>993</c:v>
                </c:pt>
                <c:pt idx="994">
                  <c:v>994</c:v>
                </c:pt>
                <c:pt idx="995">
                  <c:v>995</c:v>
                </c:pt>
                <c:pt idx="996">
                  <c:v>996</c:v>
                </c:pt>
                <c:pt idx="997">
                  <c:v>997</c:v>
                </c:pt>
                <c:pt idx="998">
                  <c:v>998</c:v>
                </c:pt>
                <c:pt idx="999">
                  <c:v>999</c:v>
                </c:pt>
                <c:pt idx="1000">
                  <c:v>1000</c:v>
                </c:pt>
                <c:pt idx="1001">
                  <c:v>1001</c:v>
                </c:pt>
                <c:pt idx="1002">
                  <c:v>1002</c:v>
                </c:pt>
                <c:pt idx="1003">
                  <c:v>1003</c:v>
                </c:pt>
                <c:pt idx="1004">
                  <c:v>1004</c:v>
                </c:pt>
                <c:pt idx="1005">
                  <c:v>1005</c:v>
                </c:pt>
                <c:pt idx="1006">
                  <c:v>1006</c:v>
                </c:pt>
                <c:pt idx="1007">
                  <c:v>1007</c:v>
                </c:pt>
                <c:pt idx="1008">
                  <c:v>1008</c:v>
                </c:pt>
                <c:pt idx="1009">
                  <c:v>1009</c:v>
                </c:pt>
                <c:pt idx="1010">
                  <c:v>1010</c:v>
                </c:pt>
                <c:pt idx="1011">
                  <c:v>1011</c:v>
                </c:pt>
                <c:pt idx="1012">
                  <c:v>1012</c:v>
                </c:pt>
                <c:pt idx="1013">
                  <c:v>1013</c:v>
                </c:pt>
                <c:pt idx="1014">
                  <c:v>1014</c:v>
                </c:pt>
                <c:pt idx="1015">
                  <c:v>1015</c:v>
                </c:pt>
                <c:pt idx="1016">
                  <c:v>1016</c:v>
                </c:pt>
                <c:pt idx="1017">
                  <c:v>1017</c:v>
                </c:pt>
                <c:pt idx="1018">
                  <c:v>1018</c:v>
                </c:pt>
                <c:pt idx="1019">
                  <c:v>1019</c:v>
                </c:pt>
                <c:pt idx="1020">
                  <c:v>1020</c:v>
                </c:pt>
                <c:pt idx="1021">
                  <c:v>1021</c:v>
                </c:pt>
                <c:pt idx="1022">
                  <c:v>1022</c:v>
                </c:pt>
                <c:pt idx="1023">
                  <c:v>1023</c:v>
                </c:pt>
                <c:pt idx="1024">
                  <c:v>1024</c:v>
                </c:pt>
                <c:pt idx="1025">
                  <c:v>1025</c:v>
                </c:pt>
                <c:pt idx="1026">
                  <c:v>1026</c:v>
                </c:pt>
                <c:pt idx="1027">
                  <c:v>1027</c:v>
                </c:pt>
                <c:pt idx="1028">
                  <c:v>1028</c:v>
                </c:pt>
                <c:pt idx="1029">
                  <c:v>1029</c:v>
                </c:pt>
                <c:pt idx="1030">
                  <c:v>1030</c:v>
                </c:pt>
                <c:pt idx="1031">
                  <c:v>1031</c:v>
                </c:pt>
                <c:pt idx="1032">
                  <c:v>1032</c:v>
                </c:pt>
                <c:pt idx="1033">
                  <c:v>1033</c:v>
                </c:pt>
                <c:pt idx="1034">
                  <c:v>1034</c:v>
                </c:pt>
                <c:pt idx="1035">
                  <c:v>1035</c:v>
                </c:pt>
                <c:pt idx="1036">
                  <c:v>1036</c:v>
                </c:pt>
                <c:pt idx="1037">
                  <c:v>1037</c:v>
                </c:pt>
                <c:pt idx="1038">
                  <c:v>1038</c:v>
                </c:pt>
                <c:pt idx="1039">
                  <c:v>1039</c:v>
                </c:pt>
                <c:pt idx="1040">
                  <c:v>1040</c:v>
                </c:pt>
                <c:pt idx="1041">
                  <c:v>1041</c:v>
                </c:pt>
                <c:pt idx="1042">
                  <c:v>1042</c:v>
                </c:pt>
                <c:pt idx="1043">
                  <c:v>1043</c:v>
                </c:pt>
                <c:pt idx="1044">
                  <c:v>1044</c:v>
                </c:pt>
                <c:pt idx="1045">
                  <c:v>1045</c:v>
                </c:pt>
                <c:pt idx="1046">
                  <c:v>1046</c:v>
                </c:pt>
                <c:pt idx="1047">
                  <c:v>1047</c:v>
                </c:pt>
                <c:pt idx="1048">
                  <c:v>1048</c:v>
                </c:pt>
                <c:pt idx="1049">
                  <c:v>1049</c:v>
                </c:pt>
                <c:pt idx="1050">
                  <c:v>1050</c:v>
                </c:pt>
                <c:pt idx="1051">
                  <c:v>1051</c:v>
                </c:pt>
                <c:pt idx="1052">
                  <c:v>1052</c:v>
                </c:pt>
                <c:pt idx="1053">
                  <c:v>1053</c:v>
                </c:pt>
                <c:pt idx="1054">
                  <c:v>1054</c:v>
                </c:pt>
                <c:pt idx="1055">
                  <c:v>1055</c:v>
                </c:pt>
                <c:pt idx="1056">
                  <c:v>1056</c:v>
                </c:pt>
                <c:pt idx="1057">
                  <c:v>1057</c:v>
                </c:pt>
                <c:pt idx="1058">
                  <c:v>1058</c:v>
                </c:pt>
                <c:pt idx="1059">
                  <c:v>1059</c:v>
                </c:pt>
                <c:pt idx="1060">
                  <c:v>1060</c:v>
                </c:pt>
                <c:pt idx="1061">
                  <c:v>1061</c:v>
                </c:pt>
                <c:pt idx="1062">
                  <c:v>1062</c:v>
                </c:pt>
                <c:pt idx="1063">
                  <c:v>1063</c:v>
                </c:pt>
                <c:pt idx="1064">
                  <c:v>1064</c:v>
                </c:pt>
                <c:pt idx="1065">
                  <c:v>1065</c:v>
                </c:pt>
                <c:pt idx="1066">
                  <c:v>1066</c:v>
                </c:pt>
                <c:pt idx="1067">
                  <c:v>1067</c:v>
                </c:pt>
                <c:pt idx="1068">
                  <c:v>1068</c:v>
                </c:pt>
                <c:pt idx="1069">
                  <c:v>1069</c:v>
                </c:pt>
                <c:pt idx="1070">
                  <c:v>1070</c:v>
                </c:pt>
                <c:pt idx="1071">
                  <c:v>1071</c:v>
                </c:pt>
                <c:pt idx="1072">
                  <c:v>1072</c:v>
                </c:pt>
                <c:pt idx="1073">
                  <c:v>1073</c:v>
                </c:pt>
                <c:pt idx="1074">
                  <c:v>1074</c:v>
                </c:pt>
                <c:pt idx="1075">
                  <c:v>1075</c:v>
                </c:pt>
                <c:pt idx="1076">
                  <c:v>1076</c:v>
                </c:pt>
                <c:pt idx="1077">
                  <c:v>1077</c:v>
                </c:pt>
                <c:pt idx="1078">
                  <c:v>1078</c:v>
                </c:pt>
                <c:pt idx="1079">
                  <c:v>1079</c:v>
                </c:pt>
                <c:pt idx="1080">
                  <c:v>1080</c:v>
                </c:pt>
                <c:pt idx="1081">
                  <c:v>1081</c:v>
                </c:pt>
                <c:pt idx="1082">
                  <c:v>1082</c:v>
                </c:pt>
                <c:pt idx="1083">
                  <c:v>1083</c:v>
                </c:pt>
                <c:pt idx="1084">
                  <c:v>1084</c:v>
                </c:pt>
                <c:pt idx="1085">
                  <c:v>1085</c:v>
                </c:pt>
                <c:pt idx="1086">
                  <c:v>1086</c:v>
                </c:pt>
                <c:pt idx="1087">
                  <c:v>1087</c:v>
                </c:pt>
                <c:pt idx="1088">
                  <c:v>1088</c:v>
                </c:pt>
                <c:pt idx="1089">
                  <c:v>1089</c:v>
                </c:pt>
                <c:pt idx="1090">
                  <c:v>1090</c:v>
                </c:pt>
                <c:pt idx="1091">
                  <c:v>1091</c:v>
                </c:pt>
                <c:pt idx="1092">
                  <c:v>1092</c:v>
                </c:pt>
                <c:pt idx="1093">
                  <c:v>1093</c:v>
                </c:pt>
                <c:pt idx="1094">
                  <c:v>1094</c:v>
                </c:pt>
                <c:pt idx="1095">
                  <c:v>1095</c:v>
                </c:pt>
                <c:pt idx="1096">
                  <c:v>1096</c:v>
                </c:pt>
                <c:pt idx="1097">
                  <c:v>1097</c:v>
                </c:pt>
                <c:pt idx="1098">
                  <c:v>1098</c:v>
                </c:pt>
                <c:pt idx="1099">
                  <c:v>1099</c:v>
                </c:pt>
                <c:pt idx="1100">
                  <c:v>1100</c:v>
                </c:pt>
                <c:pt idx="1101">
                  <c:v>1101</c:v>
                </c:pt>
                <c:pt idx="1102">
                  <c:v>1102</c:v>
                </c:pt>
                <c:pt idx="1103">
                  <c:v>1103</c:v>
                </c:pt>
                <c:pt idx="1104">
                  <c:v>1104</c:v>
                </c:pt>
                <c:pt idx="1105">
                  <c:v>1105</c:v>
                </c:pt>
                <c:pt idx="1106">
                  <c:v>1106</c:v>
                </c:pt>
                <c:pt idx="1107">
                  <c:v>1107</c:v>
                </c:pt>
                <c:pt idx="1108">
                  <c:v>1108</c:v>
                </c:pt>
                <c:pt idx="1109">
                  <c:v>1109</c:v>
                </c:pt>
                <c:pt idx="1110">
                  <c:v>1110</c:v>
                </c:pt>
                <c:pt idx="1111">
                  <c:v>1111</c:v>
                </c:pt>
                <c:pt idx="1112">
                  <c:v>1112</c:v>
                </c:pt>
                <c:pt idx="1113">
                  <c:v>1113</c:v>
                </c:pt>
                <c:pt idx="1114">
                  <c:v>1114</c:v>
                </c:pt>
                <c:pt idx="1115">
                  <c:v>1115</c:v>
                </c:pt>
                <c:pt idx="1116">
                  <c:v>1116</c:v>
                </c:pt>
                <c:pt idx="1117">
                  <c:v>1117</c:v>
                </c:pt>
                <c:pt idx="1118">
                  <c:v>1118</c:v>
                </c:pt>
                <c:pt idx="1119">
                  <c:v>1119</c:v>
                </c:pt>
                <c:pt idx="1120">
                  <c:v>1120</c:v>
                </c:pt>
                <c:pt idx="1121">
                  <c:v>1121</c:v>
                </c:pt>
                <c:pt idx="1122">
                  <c:v>1122</c:v>
                </c:pt>
                <c:pt idx="1123">
                  <c:v>1123</c:v>
                </c:pt>
                <c:pt idx="1124">
                  <c:v>1124</c:v>
                </c:pt>
                <c:pt idx="1125">
                  <c:v>1125</c:v>
                </c:pt>
                <c:pt idx="1126">
                  <c:v>1126</c:v>
                </c:pt>
                <c:pt idx="1127">
                  <c:v>1127</c:v>
                </c:pt>
                <c:pt idx="1128">
                  <c:v>1128</c:v>
                </c:pt>
                <c:pt idx="1129">
                  <c:v>1129</c:v>
                </c:pt>
                <c:pt idx="1130">
                  <c:v>1130</c:v>
                </c:pt>
                <c:pt idx="1131">
                  <c:v>1131</c:v>
                </c:pt>
                <c:pt idx="1132">
                  <c:v>1132</c:v>
                </c:pt>
                <c:pt idx="1133">
                  <c:v>1133</c:v>
                </c:pt>
                <c:pt idx="1134">
                  <c:v>1134</c:v>
                </c:pt>
                <c:pt idx="1135">
                  <c:v>1135</c:v>
                </c:pt>
                <c:pt idx="1136">
                  <c:v>1136</c:v>
                </c:pt>
                <c:pt idx="1137">
                  <c:v>1137</c:v>
                </c:pt>
                <c:pt idx="1138">
                  <c:v>1138</c:v>
                </c:pt>
                <c:pt idx="1139">
                  <c:v>1139</c:v>
                </c:pt>
                <c:pt idx="1140">
                  <c:v>1140</c:v>
                </c:pt>
                <c:pt idx="1141">
                  <c:v>1141</c:v>
                </c:pt>
                <c:pt idx="1142">
                  <c:v>1142</c:v>
                </c:pt>
                <c:pt idx="1143">
                  <c:v>1143</c:v>
                </c:pt>
                <c:pt idx="1144">
                  <c:v>1144</c:v>
                </c:pt>
                <c:pt idx="1145">
                  <c:v>1145</c:v>
                </c:pt>
                <c:pt idx="1146">
                  <c:v>1146</c:v>
                </c:pt>
                <c:pt idx="1147">
                  <c:v>1147</c:v>
                </c:pt>
                <c:pt idx="1148">
                  <c:v>1148</c:v>
                </c:pt>
                <c:pt idx="1149">
                  <c:v>1149</c:v>
                </c:pt>
                <c:pt idx="1150">
                  <c:v>1150</c:v>
                </c:pt>
                <c:pt idx="1151">
                  <c:v>1151</c:v>
                </c:pt>
                <c:pt idx="1152">
                  <c:v>1152</c:v>
                </c:pt>
                <c:pt idx="1153">
                  <c:v>1153</c:v>
                </c:pt>
                <c:pt idx="1154">
                  <c:v>1154</c:v>
                </c:pt>
                <c:pt idx="1155">
                  <c:v>1155</c:v>
                </c:pt>
                <c:pt idx="1156">
                  <c:v>1156</c:v>
                </c:pt>
                <c:pt idx="1157">
                  <c:v>1157</c:v>
                </c:pt>
                <c:pt idx="1158">
                  <c:v>1158</c:v>
                </c:pt>
                <c:pt idx="1159">
                  <c:v>1159</c:v>
                </c:pt>
                <c:pt idx="1160">
                  <c:v>1160</c:v>
                </c:pt>
                <c:pt idx="1161">
                  <c:v>1161</c:v>
                </c:pt>
                <c:pt idx="1162">
                  <c:v>1162</c:v>
                </c:pt>
                <c:pt idx="1163">
                  <c:v>1163</c:v>
                </c:pt>
                <c:pt idx="1164">
                  <c:v>1164</c:v>
                </c:pt>
                <c:pt idx="1165">
                  <c:v>1165</c:v>
                </c:pt>
                <c:pt idx="1166">
                  <c:v>1166</c:v>
                </c:pt>
                <c:pt idx="1167">
                  <c:v>1167</c:v>
                </c:pt>
                <c:pt idx="1168">
                  <c:v>1168</c:v>
                </c:pt>
                <c:pt idx="1169">
                  <c:v>1169</c:v>
                </c:pt>
                <c:pt idx="1170">
                  <c:v>1170</c:v>
                </c:pt>
                <c:pt idx="1171">
                  <c:v>1171</c:v>
                </c:pt>
                <c:pt idx="1172">
                  <c:v>1172</c:v>
                </c:pt>
                <c:pt idx="1173">
                  <c:v>1173</c:v>
                </c:pt>
                <c:pt idx="1174">
                  <c:v>1174</c:v>
                </c:pt>
                <c:pt idx="1175">
                  <c:v>1175</c:v>
                </c:pt>
                <c:pt idx="1176">
                  <c:v>1176</c:v>
                </c:pt>
                <c:pt idx="1177">
                  <c:v>1177</c:v>
                </c:pt>
                <c:pt idx="1178">
                  <c:v>1178</c:v>
                </c:pt>
                <c:pt idx="1179">
                  <c:v>1179</c:v>
                </c:pt>
                <c:pt idx="1180">
                  <c:v>1180</c:v>
                </c:pt>
                <c:pt idx="1181">
                  <c:v>1181</c:v>
                </c:pt>
                <c:pt idx="1182">
                  <c:v>1182</c:v>
                </c:pt>
                <c:pt idx="1183">
                  <c:v>1183</c:v>
                </c:pt>
                <c:pt idx="1184">
                  <c:v>1184</c:v>
                </c:pt>
                <c:pt idx="1185">
                  <c:v>1185</c:v>
                </c:pt>
                <c:pt idx="1186">
                  <c:v>1186</c:v>
                </c:pt>
                <c:pt idx="1187">
                  <c:v>1187</c:v>
                </c:pt>
                <c:pt idx="1188">
                  <c:v>1188</c:v>
                </c:pt>
                <c:pt idx="1189">
                  <c:v>1189</c:v>
                </c:pt>
                <c:pt idx="1190">
                  <c:v>1190</c:v>
                </c:pt>
                <c:pt idx="1191">
                  <c:v>1191</c:v>
                </c:pt>
                <c:pt idx="1192">
                  <c:v>1192</c:v>
                </c:pt>
                <c:pt idx="1193">
                  <c:v>1193</c:v>
                </c:pt>
                <c:pt idx="1194">
                  <c:v>1194</c:v>
                </c:pt>
                <c:pt idx="1195">
                  <c:v>1195</c:v>
                </c:pt>
                <c:pt idx="1196">
                  <c:v>1196</c:v>
                </c:pt>
                <c:pt idx="1197">
                  <c:v>1197</c:v>
                </c:pt>
                <c:pt idx="1198">
                  <c:v>1198</c:v>
                </c:pt>
                <c:pt idx="1199">
                  <c:v>1199</c:v>
                </c:pt>
                <c:pt idx="1200">
                  <c:v>1200</c:v>
                </c:pt>
                <c:pt idx="1201">
                  <c:v>1201</c:v>
                </c:pt>
                <c:pt idx="1202">
                  <c:v>1202</c:v>
                </c:pt>
                <c:pt idx="1203">
                  <c:v>1203</c:v>
                </c:pt>
                <c:pt idx="1204">
                  <c:v>1204</c:v>
                </c:pt>
                <c:pt idx="1205">
                  <c:v>1205</c:v>
                </c:pt>
                <c:pt idx="1206">
                  <c:v>1206</c:v>
                </c:pt>
                <c:pt idx="1207">
                  <c:v>1207</c:v>
                </c:pt>
                <c:pt idx="1208">
                  <c:v>1208</c:v>
                </c:pt>
                <c:pt idx="1209">
                  <c:v>1209</c:v>
                </c:pt>
                <c:pt idx="1210">
                  <c:v>1210</c:v>
                </c:pt>
                <c:pt idx="1211">
                  <c:v>1211</c:v>
                </c:pt>
                <c:pt idx="1212">
                  <c:v>1212</c:v>
                </c:pt>
                <c:pt idx="1213">
                  <c:v>1213</c:v>
                </c:pt>
                <c:pt idx="1214">
                  <c:v>1214</c:v>
                </c:pt>
                <c:pt idx="1215">
                  <c:v>1215</c:v>
                </c:pt>
                <c:pt idx="1216">
                  <c:v>1216</c:v>
                </c:pt>
                <c:pt idx="1217">
                  <c:v>1217</c:v>
                </c:pt>
                <c:pt idx="1218">
                  <c:v>1218</c:v>
                </c:pt>
                <c:pt idx="1219">
                  <c:v>1219</c:v>
                </c:pt>
                <c:pt idx="1220">
                  <c:v>1220</c:v>
                </c:pt>
                <c:pt idx="1221">
                  <c:v>1221</c:v>
                </c:pt>
                <c:pt idx="1222">
                  <c:v>1222</c:v>
                </c:pt>
                <c:pt idx="1223">
                  <c:v>1223</c:v>
                </c:pt>
                <c:pt idx="1224">
                  <c:v>1224</c:v>
                </c:pt>
                <c:pt idx="1225">
                  <c:v>1225</c:v>
                </c:pt>
                <c:pt idx="1226">
                  <c:v>1226</c:v>
                </c:pt>
                <c:pt idx="1227">
                  <c:v>1227</c:v>
                </c:pt>
                <c:pt idx="1228">
                  <c:v>1228</c:v>
                </c:pt>
                <c:pt idx="1229">
                  <c:v>1229</c:v>
                </c:pt>
                <c:pt idx="1230">
                  <c:v>1230</c:v>
                </c:pt>
                <c:pt idx="1231">
                  <c:v>1231</c:v>
                </c:pt>
                <c:pt idx="1232">
                  <c:v>1232</c:v>
                </c:pt>
                <c:pt idx="1233">
                  <c:v>1233</c:v>
                </c:pt>
                <c:pt idx="1234">
                  <c:v>1234</c:v>
                </c:pt>
                <c:pt idx="1235">
                  <c:v>1235</c:v>
                </c:pt>
                <c:pt idx="1236">
                  <c:v>1236</c:v>
                </c:pt>
                <c:pt idx="1237">
                  <c:v>1237</c:v>
                </c:pt>
                <c:pt idx="1238">
                  <c:v>1238</c:v>
                </c:pt>
                <c:pt idx="1239">
                  <c:v>1239</c:v>
                </c:pt>
                <c:pt idx="1240">
                  <c:v>1240</c:v>
                </c:pt>
                <c:pt idx="1241">
                  <c:v>1241</c:v>
                </c:pt>
                <c:pt idx="1242">
                  <c:v>1242</c:v>
                </c:pt>
                <c:pt idx="1243">
                  <c:v>1243</c:v>
                </c:pt>
                <c:pt idx="1244">
                  <c:v>1244</c:v>
                </c:pt>
                <c:pt idx="1245">
                  <c:v>1245</c:v>
                </c:pt>
                <c:pt idx="1246">
                  <c:v>1246</c:v>
                </c:pt>
                <c:pt idx="1247">
                  <c:v>1247</c:v>
                </c:pt>
                <c:pt idx="1248">
                  <c:v>1248</c:v>
                </c:pt>
                <c:pt idx="1249">
                  <c:v>1249</c:v>
                </c:pt>
                <c:pt idx="1250">
                  <c:v>1250</c:v>
                </c:pt>
                <c:pt idx="1251">
                  <c:v>1251</c:v>
                </c:pt>
                <c:pt idx="1252">
                  <c:v>1252</c:v>
                </c:pt>
                <c:pt idx="1253">
                  <c:v>1253</c:v>
                </c:pt>
                <c:pt idx="1254">
                  <c:v>1254</c:v>
                </c:pt>
                <c:pt idx="1255">
                  <c:v>1255</c:v>
                </c:pt>
                <c:pt idx="1256">
                  <c:v>1256</c:v>
                </c:pt>
                <c:pt idx="1257">
                  <c:v>1257</c:v>
                </c:pt>
                <c:pt idx="1258">
                  <c:v>1258</c:v>
                </c:pt>
                <c:pt idx="1259">
                  <c:v>1259</c:v>
                </c:pt>
                <c:pt idx="1260">
                  <c:v>1260</c:v>
                </c:pt>
                <c:pt idx="1261">
                  <c:v>1261</c:v>
                </c:pt>
                <c:pt idx="1262">
                  <c:v>1262</c:v>
                </c:pt>
                <c:pt idx="1263">
                  <c:v>1263</c:v>
                </c:pt>
                <c:pt idx="1264">
                  <c:v>1264</c:v>
                </c:pt>
                <c:pt idx="1265">
                  <c:v>1265</c:v>
                </c:pt>
                <c:pt idx="1266">
                  <c:v>1266</c:v>
                </c:pt>
                <c:pt idx="1267">
                  <c:v>1267</c:v>
                </c:pt>
                <c:pt idx="1268">
                  <c:v>1268</c:v>
                </c:pt>
                <c:pt idx="1269">
                  <c:v>1269</c:v>
                </c:pt>
                <c:pt idx="1270">
                  <c:v>1270</c:v>
                </c:pt>
                <c:pt idx="1271">
                  <c:v>1271</c:v>
                </c:pt>
                <c:pt idx="1272">
                  <c:v>1272</c:v>
                </c:pt>
                <c:pt idx="1273">
                  <c:v>1273</c:v>
                </c:pt>
                <c:pt idx="1274">
                  <c:v>1274</c:v>
                </c:pt>
                <c:pt idx="1275">
                  <c:v>1275</c:v>
                </c:pt>
                <c:pt idx="1276">
                  <c:v>1276</c:v>
                </c:pt>
                <c:pt idx="1277">
                  <c:v>1277</c:v>
                </c:pt>
                <c:pt idx="1278">
                  <c:v>1278</c:v>
                </c:pt>
                <c:pt idx="1279">
                  <c:v>1279</c:v>
                </c:pt>
                <c:pt idx="1280">
                  <c:v>1280</c:v>
                </c:pt>
                <c:pt idx="1281">
                  <c:v>1281</c:v>
                </c:pt>
                <c:pt idx="1282">
                  <c:v>1282</c:v>
                </c:pt>
                <c:pt idx="1283">
                  <c:v>1283</c:v>
                </c:pt>
                <c:pt idx="1284">
                  <c:v>1284</c:v>
                </c:pt>
                <c:pt idx="1285">
                  <c:v>1285</c:v>
                </c:pt>
                <c:pt idx="1286">
                  <c:v>1286</c:v>
                </c:pt>
                <c:pt idx="1287">
                  <c:v>1287</c:v>
                </c:pt>
                <c:pt idx="1288">
                  <c:v>1288</c:v>
                </c:pt>
                <c:pt idx="1289">
                  <c:v>1289</c:v>
                </c:pt>
                <c:pt idx="1290">
                  <c:v>1290</c:v>
                </c:pt>
                <c:pt idx="1291">
                  <c:v>1291</c:v>
                </c:pt>
                <c:pt idx="1292">
                  <c:v>1292</c:v>
                </c:pt>
                <c:pt idx="1293">
                  <c:v>1293</c:v>
                </c:pt>
                <c:pt idx="1294">
                  <c:v>1294</c:v>
                </c:pt>
                <c:pt idx="1295">
                  <c:v>1295</c:v>
                </c:pt>
                <c:pt idx="1296">
                  <c:v>1296</c:v>
                </c:pt>
                <c:pt idx="1297">
                  <c:v>1297</c:v>
                </c:pt>
                <c:pt idx="1298">
                  <c:v>1298</c:v>
                </c:pt>
                <c:pt idx="1299">
                  <c:v>1299</c:v>
                </c:pt>
                <c:pt idx="1300">
                  <c:v>1300</c:v>
                </c:pt>
                <c:pt idx="1301">
                  <c:v>1301</c:v>
                </c:pt>
                <c:pt idx="1302">
                  <c:v>1302</c:v>
                </c:pt>
                <c:pt idx="1303">
                  <c:v>1303</c:v>
                </c:pt>
                <c:pt idx="1304">
                  <c:v>1304</c:v>
                </c:pt>
                <c:pt idx="1305">
                  <c:v>1305</c:v>
                </c:pt>
                <c:pt idx="1306">
                  <c:v>1306</c:v>
                </c:pt>
                <c:pt idx="1307">
                  <c:v>1307</c:v>
                </c:pt>
                <c:pt idx="1308">
                  <c:v>1308</c:v>
                </c:pt>
                <c:pt idx="1309">
                  <c:v>1309</c:v>
                </c:pt>
                <c:pt idx="1310">
                  <c:v>1310</c:v>
                </c:pt>
                <c:pt idx="1311">
                  <c:v>1311</c:v>
                </c:pt>
                <c:pt idx="1312">
                  <c:v>1312</c:v>
                </c:pt>
                <c:pt idx="1313">
                  <c:v>1313</c:v>
                </c:pt>
                <c:pt idx="1314">
                  <c:v>1314</c:v>
                </c:pt>
                <c:pt idx="1315">
                  <c:v>1315</c:v>
                </c:pt>
                <c:pt idx="1316">
                  <c:v>1316</c:v>
                </c:pt>
                <c:pt idx="1317">
                  <c:v>1317</c:v>
                </c:pt>
                <c:pt idx="1318">
                  <c:v>1318</c:v>
                </c:pt>
                <c:pt idx="1319">
                  <c:v>1319</c:v>
                </c:pt>
                <c:pt idx="1320">
                  <c:v>1320</c:v>
                </c:pt>
                <c:pt idx="1321">
                  <c:v>1321</c:v>
                </c:pt>
                <c:pt idx="1322">
                  <c:v>1322</c:v>
                </c:pt>
                <c:pt idx="1323">
                  <c:v>1323</c:v>
                </c:pt>
                <c:pt idx="1324">
                  <c:v>1324</c:v>
                </c:pt>
                <c:pt idx="1325">
                  <c:v>1325</c:v>
                </c:pt>
                <c:pt idx="1326">
                  <c:v>1326</c:v>
                </c:pt>
                <c:pt idx="1327">
                  <c:v>1327</c:v>
                </c:pt>
                <c:pt idx="1328">
                  <c:v>1328</c:v>
                </c:pt>
                <c:pt idx="1329">
                  <c:v>1329</c:v>
                </c:pt>
                <c:pt idx="1330">
                  <c:v>1330</c:v>
                </c:pt>
                <c:pt idx="1331">
                  <c:v>1331</c:v>
                </c:pt>
                <c:pt idx="1332">
                  <c:v>1332</c:v>
                </c:pt>
                <c:pt idx="1333">
                  <c:v>1333</c:v>
                </c:pt>
                <c:pt idx="1334">
                  <c:v>1334</c:v>
                </c:pt>
                <c:pt idx="1335">
                  <c:v>1335</c:v>
                </c:pt>
                <c:pt idx="1336">
                  <c:v>1336</c:v>
                </c:pt>
                <c:pt idx="1337">
                  <c:v>1337</c:v>
                </c:pt>
                <c:pt idx="1338">
                  <c:v>1338</c:v>
                </c:pt>
                <c:pt idx="1339">
                  <c:v>1339</c:v>
                </c:pt>
                <c:pt idx="1340">
                  <c:v>1340</c:v>
                </c:pt>
                <c:pt idx="1341">
                  <c:v>1341</c:v>
                </c:pt>
                <c:pt idx="1342">
                  <c:v>1342</c:v>
                </c:pt>
                <c:pt idx="1343">
                  <c:v>1343</c:v>
                </c:pt>
                <c:pt idx="1344">
                  <c:v>1344</c:v>
                </c:pt>
                <c:pt idx="1345">
                  <c:v>1345</c:v>
                </c:pt>
                <c:pt idx="1346">
                  <c:v>1346</c:v>
                </c:pt>
                <c:pt idx="1347">
                  <c:v>1347</c:v>
                </c:pt>
                <c:pt idx="1348">
                  <c:v>1348</c:v>
                </c:pt>
                <c:pt idx="1349">
                  <c:v>1349</c:v>
                </c:pt>
                <c:pt idx="1350">
                  <c:v>1350</c:v>
                </c:pt>
                <c:pt idx="1351">
                  <c:v>1351</c:v>
                </c:pt>
                <c:pt idx="1352">
                  <c:v>1352</c:v>
                </c:pt>
                <c:pt idx="1353">
                  <c:v>1353</c:v>
                </c:pt>
                <c:pt idx="1354">
                  <c:v>1354</c:v>
                </c:pt>
                <c:pt idx="1355">
                  <c:v>1355</c:v>
                </c:pt>
                <c:pt idx="1356">
                  <c:v>1356</c:v>
                </c:pt>
                <c:pt idx="1357">
                  <c:v>1357</c:v>
                </c:pt>
                <c:pt idx="1358">
                  <c:v>1358</c:v>
                </c:pt>
                <c:pt idx="1359">
                  <c:v>1359</c:v>
                </c:pt>
                <c:pt idx="1360">
                  <c:v>1360</c:v>
                </c:pt>
                <c:pt idx="1361">
                  <c:v>1361</c:v>
                </c:pt>
                <c:pt idx="1362">
                  <c:v>1362</c:v>
                </c:pt>
                <c:pt idx="1363">
                  <c:v>1363</c:v>
                </c:pt>
                <c:pt idx="1364">
                  <c:v>1364</c:v>
                </c:pt>
                <c:pt idx="1365">
                  <c:v>1365</c:v>
                </c:pt>
                <c:pt idx="1366">
                  <c:v>1366</c:v>
                </c:pt>
                <c:pt idx="1367">
                  <c:v>1367</c:v>
                </c:pt>
                <c:pt idx="1368">
                  <c:v>1368</c:v>
                </c:pt>
                <c:pt idx="1369">
                  <c:v>1369</c:v>
                </c:pt>
                <c:pt idx="1370">
                  <c:v>1370</c:v>
                </c:pt>
                <c:pt idx="1371">
                  <c:v>1371</c:v>
                </c:pt>
                <c:pt idx="1372">
                  <c:v>1372</c:v>
                </c:pt>
                <c:pt idx="1373">
                  <c:v>1373</c:v>
                </c:pt>
                <c:pt idx="1374">
                  <c:v>1374</c:v>
                </c:pt>
                <c:pt idx="1375">
                  <c:v>1375</c:v>
                </c:pt>
                <c:pt idx="1376">
                  <c:v>1376</c:v>
                </c:pt>
                <c:pt idx="1377">
                  <c:v>1377</c:v>
                </c:pt>
                <c:pt idx="1378">
                  <c:v>1378</c:v>
                </c:pt>
                <c:pt idx="1379">
                  <c:v>1379</c:v>
                </c:pt>
                <c:pt idx="1380">
                  <c:v>1380</c:v>
                </c:pt>
                <c:pt idx="1381">
                  <c:v>1381</c:v>
                </c:pt>
                <c:pt idx="1382">
                  <c:v>1382</c:v>
                </c:pt>
                <c:pt idx="1383">
                  <c:v>1383</c:v>
                </c:pt>
                <c:pt idx="1384">
                  <c:v>1384</c:v>
                </c:pt>
                <c:pt idx="1385">
                  <c:v>1385</c:v>
                </c:pt>
                <c:pt idx="1386">
                  <c:v>1386</c:v>
                </c:pt>
                <c:pt idx="1387">
                  <c:v>1387</c:v>
                </c:pt>
                <c:pt idx="1388">
                  <c:v>1388</c:v>
                </c:pt>
                <c:pt idx="1389">
                  <c:v>1389</c:v>
                </c:pt>
                <c:pt idx="1390">
                  <c:v>1390</c:v>
                </c:pt>
                <c:pt idx="1391">
                  <c:v>1391</c:v>
                </c:pt>
                <c:pt idx="1392">
                  <c:v>1392</c:v>
                </c:pt>
                <c:pt idx="1393">
                  <c:v>1393</c:v>
                </c:pt>
                <c:pt idx="1394">
                  <c:v>1394</c:v>
                </c:pt>
                <c:pt idx="1395">
                  <c:v>1395</c:v>
                </c:pt>
                <c:pt idx="1396">
                  <c:v>1396</c:v>
                </c:pt>
                <c:pt idx="1397">
                  <c:v>1397</c:v>
                </c:pt>
                <c:pt idx="1398">
                  <c:v>1398</c:v>
                </c:pt>
                <c:pt idx="1399">
                  <c:v>1399</c:v>
                </c:pt>
                <c:pt idx="1400">
                  <c:v>1400</c:v>
                </c:pt>
                <c:pt idx="1401">
                  <c:v>1401</c:v>
                </c:pt>
                <c:pt idx="1402">
                  <c:v>1402</c:v>
                </c:pt>
                <c:pt idx="1403">
                  <c:v>1403</c:v>
                </c:pt>
                <c:pt idx="1404">
                  <c:v>1404</c:v>
                </c:pt>
                <c:pt idx="1405">
                  <c:v>1405</c:v>
                </c:pt>
                <c:pt idx="1406">
                  <c:v>1406</c:v>
                </c:pt>
                <c:pt idx="1407">
                  <c:v>1407</c:v>
                </c:pt>
                <c:pt idx="1408">
                  <c:v>1408</c:v>
                </c:pt>
                <c:pt idx="1409">
                  <c:v>1409</c:v>
                </c:pt>
                <c:pt idx="1410">
                  <c:v>1410</c:v>
                </c:pt>
                <c:pt idx="1411">
                  <c:v>1411</c:v>
                </c:pt>
                <c:pt idx="1412">
                  <c:v>1412</c:v>
                </c:pt>
                <c:pt idx="1413">
                  <c:v>1413</c:v>
                </c:pt>
                <c:pt idx="1414">
                  <c:v>1414</c:v>
                </c:pt>
                <c:pt idx="1415">
                  <c:v>1415</c:v>
                </c:pt>
                <c:pt idx="1416">
                  <c:v>1416</c:v>
                </c:pt>
                <c:pt idx="1417">
                  <c:v>1417</c:v>
                </c:pt>
                <c:pt idx="1418">
                  <c:v>1418</c:v>
                </c:pt>
                <c:pt idx="1419">
                  <c:v>1419</c:v>
                </c:pt>
                <c:pt idx="1420">
                  <c:v>1420</c:v>
                </c:pt>
                <c:pt idx="1421">
                  <c:v>1421</c:v>
                </c:pt>
                <c:pt idx="1422">
                  <c:v>1422</c:v>
                </c:pt>
                <c:pt idx="1423">
                  <c:v>1423</c:v>
                </c:pt>
                <c:pt idx="1424">
                  <c:v>1424</c:v>
                </c:pt>
                <c:pt idx="1425">
                  <c:v>1425</c:v>
                </c:pt>
                <c:pt idx="1426">
                  <c:v>1426</c:v>
                </c:pt>
                <c:pt idx="1427">
                  <c:v>1427</c:v>
                </c:pt>
                <c:pt idx="1428">
                  <c:v>1428</c:v>
                </c:pt>
                <c:pt idx="1429">
                  <c:v>1429</c:v>
                </c:pt>
                <c:pt idx="1430">
                  <c:v>1430</c:v>
                </c:pt>
                <c:pt idx="1431">
                  <c:v>1431</c:v>
                </c:pt>
                <c:pt idx="1432">
                  <c:v>1432</c:v>
                </c:pt>
                <c:pt idx="1433">
                  <c:v>1433</c:v>
                </c:pt>
                <c:pt idx="1434">
                  <c:v>1434</c:v>
                </c:pt>
                <c:pt idx="1435">
                  <c:v>1435</c:v>
                </c:pt>
                <c:pt idx="1436">
                  <c:v>1436</c:v>
                </c:pt>
                <c:pt idx="1437">
                  <c:v>1437</c:v>
                </c:pt>
                <c:pt idx="1438">
                  <c:v>1438</c:v>
                </c:pt>
                <c:pt idx="1439">
                  <c:v>1439</c:v>
                </c:pt>
                <c:pt idx="1440">
                  <c:v>1440</c:v>
                </c:pt>
                <c:pt idx="1441">
                  <c:v>1441</c:v>
                </c:pt>
                <c:pt idx="1442">
                  <c:v>1442</c:v>
                </c:pt>
                <c:pt idx="1443">
                  <c:v>1443</c:v>
                </c:pt>
                <c:pt idx="1444">
                  <c:v>1444</c:v>
                </c:pt>
                <c:pt idx="1445">
                  <c:v>1445</c:v>
                </c:pt>
                <c:pt idx="1446">
                  <c:v>1446</c:v>
                </c:pt>
                <c:pt idx="1447">
                  <c:v>1447</c:v>
                </c:pt>
                <c:pt idx="1448">
                  <c:v>1448</c:v>
                </c:pt>
                <c:pt idx="1449">
                  <c:v>1449</c:v>
                </c:pt>
                <c:pt idx="1450">
                  <c:v>1450</c:v>
                </c:pt>
                <c:pt idx="1451">
                  <c:v>1451</c:v>
                </c:pt>
                <c:pt idx="1452">
                  <c:v>1452</c:v>
                </c:pt>
                <c:pt idx="1453">
                  <c:v>1453</c:v>
                </c:pt>
                <c:pt idx="1454">
                  <c:v>1454</c:v>
                </c:pt>
                <c:pt idx="1455">
                  <c:v>1455</c:v>
                </c:pt>
                <c:pt idx="1456">
                  <c:v>1456</c:v>
                </c:pt>
                <c:pt idx="1457">
                  <c:v>1457</c:v>
                </c:pt>
                <c:pt idx="1458">
                  <c:v>1458</c:v>
                </c:pt>
                <c:pt idx="1459">
                  <c:v>1459</c:v>
                </c:pt>
                <c:pt idx="1460">
                  <c:v>1460</c:v>
                </c:pt>
                <c:pt idx="1461">
                  <c:v>1461</c:v>
                </c:pt>
                <c:pt idx="1462">
                  <c:v>1462</c:v>
                </c:pt>
                <c:pt idx="1463">
                  <c:v>1463</c:v>
                </c:pt>
                <c:pt idx="1464">
                  <c:v>1464</c:v>
                </c:pt>
                <c:pt idx="1465">
                  <c:v>1465</c:v>
                </c:pt>
                <c:pt idx="1466">
                  <c:v>1466</c:v>
                </c:pt>
                <c:pt idx="1467">
                  <c:v>1467</c:v>
                </c:pt>
                <c:pt idx="1468">
                  <c:v>1468</c:v>
                </c:pt>
                <c:pt idx="1469">
                  <c:v>1469</c:v>
                </c:pt>
                <c:pt idx="1470">
                  <c:v>1470</c:v>
                </c:pt>
                <c:pt idx="1471">
                  <c:v>1471</c:v>
                </c:pt>
                <c:pt idx="1472">
                  <c:v>1472</c:v>
                </c:pt>
                <c:pt idx="1473">
                  <c:v>1473</c:v>
                </c:pt>
                <c:pt idx="1474">
                  <c:v>1474</c:v>
                </c:pt>
                <c:pt idx="1475">
                  <c:v>1475</c:v>
                </c:pt>
                <c:pt idx="1476">
                  <c:v>1476</c:v>
                </c:pt>
                <c:pt idx="1477">
                  <c:v>1477</c:v>
                </c:pt>
                <c:pt idx="1478">
                  <c:v>1478</c:v>
                </c:pt>
                <c:pt idx="1479">
                  <c:v>1479</c:v>
                </c:pt>
                <c:pt idx="1480">
                  <c:v>1480</c:v>
                </c:pt>
                <c:pt idx="1481">
                  <c:v>1481</c:v>
                </c:pt>
                <c:pt idx="1482">
                  <c:v>1482</c:v>
                </c:pt>
                <c:pt idx="1483">
                  <c:v>1483</c:v>
                </c:pt>
                <c:pt idx="1484">
                  <c:v>1484</c:v>
                </c:pt>
                <c:pt idx="1485">
                  <c:v>1485</c:v>
                </c:pt>
                <c:pt idx="1486">
                  <c:v>1486</c:v>
                </c:pt>
                <c:pt idx="1487">
                  <c:v>1487</c:v>
                </c:pt>
                <c:pt idx="1488">
                  <c:v>1488</c:v>
                </c:pt>
                <c:pt idx="1489">
                  <c:v>1489</c:v>
                </c:pt>
                <c:pt idx="1490">
                  <c:v>1490</c:v>
                </c:pt>
                <c:pt idx="1491">
                  <c:v>1491</c:v>
                </c:pt>
                <c:pt idx="1492">
                  <c:v>1492</c:v>
                </c:pt>
                <c:pt idx="1493">
                  <c:v>1493</c:v>
                </c:pt>
                <c:pt idx="1494">
                  <c:v>1494</c:v>
                </c:pt>
                <c:pt idx="1495">
                  <c:v>1495</c:v>
                </c:pt>
                <c:pt idx="1496">
                  <c:v>1496</c:v>
                </c:pt>
                <c:pt idx="1497">
                  <c:v>1497</c:v>
                </c:pt>
                <c:pt idx="1498">
                  <c:v>1498</c:v>
                </c:pt>
                <c:pt idx="1499">
                  <c:v>1499</c:v>
                </c:pt>
                <c:pt idx="1500">
                  <c:v>1500</c:v>
                </c:pt>
                <c:pt idx="1501">
                  <c:v>1501</c:v>
                </c:pt>
                <c:pt idx="1502">
                  <c:v>1502</c:v>
                </c:pt>
                <c:pt idx="1503">
                  <c:v>1503</c:v>
                </c:pt>
                <c:pt idx="1504">
                  <c:v>1504</c:v>
                </c:pt>
                <c:pt idx="1505">
                  <c:v>1505</c:v>
                </c:pt>
                <c:pt idx="1506">
                  <c:v>1506</c:v>
                </c:pt>
                <c:pt idx="1507">
                  <c:v>1507</c:v>
                </c:pt>
                <c:pt idx="1508">
                  <c:v>1508</c:v>
                </c:pt>
                <c:pt idx="1509">
                  <c:v>1509</c:v>
                </c:pt>
                <c:pt idx="1510">
                  <c:v>1510</c:v>
                </c:pt>
                <c:pt idx="1511">
                  <c:v>1511</c:v>
                </c:pt>
                <c:pt idx="1512">
                  <c:v>1512</c:v>
                </c:pt>
                <c:pt idx="1513">
                  <c:v>1513</c:v>
                </c:pt>
                <c:pt idx="1514">
                  <c:v>1514</c:v>
                </c:pt>
                <c:pt idx="1515">
                  <c:v>1515</c:v>
                </c:pt>
                <c:pt idx="1516">
                  <c:v>1516</c:v>
                </c:pt>
                <c:pt idx="1517">
                  <c:v>1517</c:v>
                </c:pt>
                <c:pt idx="1518">
                  <c:v>1518</c:v>
                </c:pt>
                <c:pt idx="1519">
                  <c:v>1519</c:v>
                </c:pt>
                <c:pt idx="1520">
                  <c:v>1520</c:v>
                </c:pt>
                <c:pt idx="1521">
                  <c:v>1521</c:v>
                </c:pt>
                <c:pt idx="1522">
                  <c:v>1522</c:v>
                </c:pt>
                <c:pt idx="1523">
                  <c:v>1523</c:v>
                </c:pt>
                <c:pt idx="1524">
                  <c:v>1524</c:v>
                </c:pt>
                <c:pt idx="1525">
                  <c:v>1525</c:v>
                </c:pt>
                <c:pt idx="1526">
                  <c:v>1526</c:v>
                </c:pt>
                <c:pt idx="1527">
                  <c:v>1527</c:v>
                </c:pt>
                <c:pt idx="1528">
                  <c:v>1528</c:v>
                </c:pt>
                <c:pt idx="1529">
                  <c:v>1529</c:v>
                </c:pt>
                <c:pt idx="1530">
                  <c:v>1530</c:v>
                </c:pt>
                <c:pt idx="1531">
                  <c:v>1531</c:v>
                </c:pt>
                <c:pt idx="1532">
                  <c:v>1532</c:v>
                </c:pt>
                <c:pt idx="1533">
                  <c:v>1533</c:v>
                </c:pt>
                <c:pt idx="1534">
                  <c:v>1534</c:v>
                </c:pt>
                <c:pt idx="1535">
                  <c:v>1535</c:v>
                </c:pt>
                <c:pt idx="1536">
                  <c:v>1536</c:v>
                </c:pt>
                <c:pt idx="1537">
                  <c:v>1537</c:v>
                </c:pt>
                <c:pt idx="1538">
                  <c:v>1538</c:v>
                </c:pt>
                <c:pt idx="1539">
                  <c:v>1539</c:v>
                </c:pt>
                <c:pt idx="1540">
                  <c:v>1540</c:v>
                </c:pt>
                <c:pt idx="1541">
                  <c:v>1541</c:v>
                </c:pt>
                <c:pt idx="1542">
                  <c:v>1542</c:v>
                </c:pt>
                <c:pt idx="1543">
                  <c:v>1543</c:v>
                </c:pt>
                <c:pt idx="1544">
                  <c:v>1544</c:v>
                </c:pt>
                <c:pt idx="1545">
                  <c:v>1545</c:v>
                </c:pt>
                <c:pt idx="1546">
                  <c:v>1546</c:v>
                </c:pt>
                <c:pt idx="1547">
                  <c:v>1547</c:v>
                </c:pt>
                <c:pt idx="1548">
                  <c:v>1548</c:v>
                </c:pt>
                <c:pt idx="1549">
                  <c:v>1549</c:v>
                </c:pt>
                <c:pt idx="1550">
                  <c:v>1550</c:v>
                </c:pt>
                <c:pt idx="1551">
                  <c:v>1551</c:v>
                </c:pt>
                <c:pt idx="1552">
                  <c:v>1552</c:v>
                </c:pt>
                <c:pt idx="1553">
                  <c:v>1553</c:v>
                </c:pt>
                <c:pt idx="1554">
                  <c:v>1554</c:v>
                </c:pt>
                <c:pt idx="1555">
                  <c:v>1555</c:v>
                </c:pt>
                <c:pt idx="1556">
                  <c:v>1556</c:v>
                </c:pt>
                <c:pt idx="1557">
                  <c:v>1557</c:v>
                </c:pt>
                <c:pt idx="1558">
                  <c:v>1558</c:v>
                </c:pt>
                <c:pt idx="1559">
                  <c:v>1559</c:v>
                </c:pt>
                <c:pt idx="1560">
                  <c:v>1560</c:v>
                </c:pt>
              </c:numCache>
            </c:numRef>
          </c:xVal>
          <c:yVal>
            <c:numRef>
              <c:f>'[Concrete Data Consolidated.xlsx]Sheet1'!$M$10:$M$776</c:f>
              <c:numCache>
                <c:formatCode>0.00</c:formatCode>
                <c:ptCount val="767"/>
                <c:pt idx="0">
                  <c:v>7.5793239635977478</c:v>
                </c:pt>
                <c:pt idx="1">
                  <c:v>7.5679478675923493</c:v>
                </c:pt>
                <c:pt idx="2">
                  <c:v>7.5565717715869507</c:v>
                </c:pt>
                <c:pt idx="3">
                  <c:v>7.5451956755815521</c:v>
                </c:pt>
                <c:pt idx="4">
                  <c:v>7.5878560356018037</c:v>
                </c:pt>
                <c:pt idx="5">
                  <c:v>7.5565717715869507</c:v>
                </c:pt>
                <c:pt idx="6">
                  <c:v>7.5565717715869507</c:v>
                </c:pt>
                <c:pt idx="7">
                  <c:v>7.5793239635977532</c:v>
                </c:pt>
                <c:pt idx="8">
                  <c:v>7.5992321316072022</c:v>
                </c:pt>
                <c:pt idx="9">
                  <c:v>7.5992321316072022</c:v>
                </c:pt>
                <c:pt idx="10">
                  <c:v>7.6333604196234033</c:v>
                </c:pt>
                <c:pt idx="11">
                  <c:v>7.6561126116342013</c:v>
                </c:pt>
                <c:pt idx="12">
                  <c:v>7.744277355676048</c:v>
                </c:pt>
                <c:pt idx="13">
                  <c:v>7.8352861237192526</c:v>
                </c:pt>
                <c:pt idx="14">
                  <c:v>7.8580383157300506</c:v>
                </c:pt>
                <c:pt idx="15">
                  <c:v>7.9462030597719018</c:v>
                </c:pt>
                <c:pt idx="16">
                  <c:v>8.0912482838407467</c:v>
                </c:pt>
                <c:pt idx="17">
                  <c:v>8.2249174119042046</c:v>
                </c:pt>
                <c:pt idx="18">
                  <c:v>8.3045500839420061</c:v>
                </c:pt>
                <c:pt idx="19">
                  <c:v>8.4040909239892514</c:v>
                </c:pt>
                <c:pt idx="20">
                  <c:v>8.4922556680310972</c:v>
                </c:pt>
                <c:pt idx="21">
                  <c:v>8.5690443160675507</c:v>
                </c:pt>
                <c:pt idx="22">
                  <c:v>8.6486769881053522</c:v>
                </c:pt>
                <c:pt idx="23">
                  <c:v>8.7283096601431485</c:v>
                </c:pt>
                <c:pt idx="24">
                  <c:v>8.8164744041849996</c:v>
                </c:pt>
                <c:pt idx="25">
                  <c:v>8.9273913402376497</c:v>
                </c:pt>
                <c:pt idx="26">
                  <c:v>9.049684372295701</c:v>
                </c:pt>
                <c:pt idx="27">
                  <c:v>9.1179409483280995</c:v>
                </c:pt>
                <c:pt idx="28">
                  <c:v>9.194729596364553</c:v>
                </c:pt>
                <c:pt idx="29">
                  <c:v>9.2516100763915503</c:v>
                </c:pt>
                <c:pt idx="30">
                  <c:v>9.3170226284226008</c:v>
                </c:pt>
                <c:pt idx="31">
                  <c:v>9.3852792044550029</c:v>
                </c:pt>
                <c:pt idx="32">
                  <c:v>9.4393156604806485</c:v>
                </c:pt>
                <c:pt idx="33">
                  <c:v>9.5075722365130506</c:v>
                </c:pt>
                <c:pt idx="34">
                  <c:v>9.5559206445359983</c:v>
                </c:pt>
                <c:pt idx="35">
                  <c:v>9.6071130765603012</c:v>
                </c:pt>
                <c:pt idx="36">
                  <c:v>9.6497734365805474</c:v>
                </c:pt>
                <c:pt idx="37">
                  <c:v>9.7180300126129495</c:v>
                </c:pt>
                <c:pt idx="38">
                  <c:v>9.7521583006291515</c:v>
                </c:pt>
                <c:pt idx="39">
                  <c:v>9.783442564644</c:v>
                </c:pt>
                <c:pt idx="40">
                  <c:v>9.8516991406764021</c:v>
                </c:pt>
                <c:pt idx="41">
                  <c:v>9.9284877887128502</c:v>
                </c:pt>
                <c:pt idx="42">
                  <c:v>10.028028628760101</c:v>
                </c:pt>
                <c:pt idx="43">
                  <c:v>10.33802724490725</c:v>
                </c:pt>
                <c:pt idx="44">
                  <c:v>10.645181837053052</c:v>
                </c:pt>
                <c:pt idx="45">
                  <c:v>10.955180453200201</c:v>
                </c:pt>
                <c:pt idx="46">
                  <c:v>11.299307357363553</c:v>
                </c:pt>
                <c:pt idx="47">
                  <c:v>11.634902189522855</c:v>
                </c:pt>
                <c:pt idx="48">
                  <c:v>12.047285669718597</c:v>
                </c:pt>
                <c:pt idx="49">
                  <c:v>12.448293053908953</c:v>
                </c:pt>
                <c:pt idx="50">
                  <c:v>12.906180918126296</c:v>
                </c:pt>
                <c:pt idx="51">
                  <c:v>13.307188302316646</c:v>
                </c:pt>
                <c:pt idx="52">
                  <c:v>13.992598086641996</c:v>
                </c:pt>
                <c:pt idx="53">
                  <c:v>14.655255678956552</c:v>
                </c:pt>
                <c:pt idx="54">
                  <c:v>15.081859279159053</c:v>
                </c:pt>
                <c:pt idx="55">
                  <c:v>15.460114471338596</c:v>
                </c:pt>
                <c:pt idx="56">
                  <c:v>15.861121855528951</c:v>
                </c:pt>
                <c:pt idx="57">
                  <c:v>16.239377047708498</c:v>
                </c:pt>
                <c:pt idx="58">
                  <c:v>16.620476263889405</c:v>
                </c:pt>
                <c:pt idx="59">
                  <c:v>16.978823288059502</c:v>
                </c:pt>
                <c:pt idx="60">
                  <c:v>17.311574096217452</c:v>
                </c:pt>
                <c:pt idx="61">
                  <c:v>17.863314752479347</c:v>
                </c:pt>
                <c:pt idx="62">
                  <c:v>18.372395048721</c:v>
                </c:pt>
                <c:pt idx="63">
                  <c:v>18.688081712870854</c:v>
                </c:pt>
                <c:pt idx="64">
                  <c:v>18.9696400890045</c:v>
                </c:pt>
                <c:pt idx="65">
                  <c:v>19.302390897162454</c:v>
                </c:pt>
                <c:pt idx="66">
                  <c:v>19.5611970812853</c:v>
                </c:pt>
                <c:pt idx="67">
                  <c:v>19.82000326540815</c:v>
                </c:pt>
                <c:pt idx="68">
                  <c:v>20.0901855455364</c:v>
                </c:pt>
                <c:pt idx="69">
                  <c:v>20.334771609652503</c:v>
                </c:pt>
                <c:pt idx="70">
                  <c:v>20.695962657823948</c:v>
                </c:pt>
                <c:pt idx="71">
                  <c:v>20.966144937952201</c:v>
                </c:pt>
                <c:pt idx="72">
                  <c:v>21.17944673805345</c:v>
                </c:pt>
                <c:pt idx="73">
                  <c:v>21.3699963461439</c:v>
                </c:pt>
                <c:pt idx="74">
                  <c:v>21.483757306197901</c:v>
                </c:pt>
                <c:pt idx="75">
                  <c:v>21.665774842284304</c:v>
                </c:pt>
                <c:pt idx="76">
                  <c:v>21.790911898343701</c:v>
                </c:pt>
                <c:pt idx="77">
                  <c:v>21.907516882399051</c:v>
                </c:pt>
                <c:pt idx="78">
                  <c:v>22.035497962459804</c:v>
                </c:pt>
                <c:pt idx="79">
                  <c:v>22.211827450543499</c:v>
                </c:pt>
                <c:pt idx="80">
                  <c:v>22.331276458600204</c:v>
                </c:pt>
                <c:pt idx="81">
                  <c:v>22.402377058633952</c:v>
                </c:pt>
                <c:pt idx="82">
                  <c:v>22.518982042689302</c:v>
                </c:pt>
                <c:pt idx="83">
                  <c:v>22.581550570719003</c:v>
                </c:pt>
                <c:pt idx="84">
                  <c:v>22.652651170752751</c:v>
                </c:pt>
                <c:pt idx="85">
                  <c:v>22.746503962797302</c:v>
                </c:pt>
                <c:pt idx="86">
                  <c:v>22.840356754841853</c:v>
                </c:pt>
                <c:pt idx="87">
                  <c:v>22.848888826845904</c:v>
                </c:pt>
                <c:pt idx="88">
                  <c:v>22.951273690894503</c:v>
                </c:pt>
                <c:pt idx="89">
                  <c:v>23.028062338930951</c:v>
                </c:pt>
                <c:pt idx="90">
                  <c:v>23.033750386933651</c:v>
                </c:pt>
                <c:pt idx="91">
                  <c:v>23.096318914963348</c:v>
                </c:pt>
                <c:pt idx="92">
                  <c:v>23.110539034970099</c:v>
                </c:pt>
                <c:pt idx="93">
                  <c:v>23.181639635003851</c:v>
                </c:pt>
                <c:pt idx="94">
                  <c:v>23.210079875017357</c:v>
                </c:pt>
                <c:pt idx="95">
                  <c:v>23.224299995024104</c:v>
                </c:pt>
                <c:pt idx="96">
                  <c:v>23.295400595057853</c:v>
                </c:pt>
                <c:pt idx="97">
                  <c:v>23.355125099086202</c:v>
                </c:pt>
                <c:pt idx="98">
                  <c:v>23.412005579113199</c:v>
                </c:pt>
                <c:pt idx="99">
                  <c:v>23.426225699119946</c:v>
                </c:pt>
                <c:pt idx="100">
                  <c:v>23.443289843128049</c:v>
                </c:pt>
                <c:pt idx="101">
                  <c:v>23.4688860591402</c:v>
                </c:pt>
                <c:pt idx="102">
                  <c:v>23.494482275152354</c:v>
                </c:pt>
                <c:pt idx="103">
                  <c:v>23.545674707176651</c:v>
                </c:pt>
                <c:pt idx="104">
                  <c:v>23.551362755179355</c:v>
                </c:pt>
                <c:pt idx="105">
                  <c:v>23.576958971191498</c:v>
                </c:pt>
                <c:pt idx="106">
                  <c:v>23.599711163202301</c:v>
                </c:pt>
                <c:pt idx="107">
                  <c:v>23.599711163202308</c:v>
                </c:pt>
                <c:pt idx="108">
                  <c:v>23.636683475219851</c:v>
                </c:pt>
                <c:pt idx="109">
                  <c:v>23.642371523222554</c:v>
                </c:pt>
                <c:pt idx="110">
                  <c:v>23.636683475219851</c:v>
                </c:pt>
                <c:pt idx="111">
                  <c:v>23.642371523222554</c:v>
                </c:pt>
                <c:pt idx="112">
                  <c:v>23.676499811238749</c:v>
                </c:pt>
                <c:pt idx="113">
                  <c:v>23.693563955246852</c:v>
                </c:pt>
                <c:pt idx="114">
                  <c:v>23.699252003249551</c:v>
                </c:pt>
                <c:pt idx="115">
                  <c:v>23.710628099254951</c:v>
                </c:pt>
                <c:pt idx="116">
                  <c:v>23.778884675287348</c:v>
                </c:pt>
                <c:pt idx="117">
                  <c:v>23.790260771292754</c:v>
                </c:pt>
                <c:pt idx="118">
                  <c:v>23.7646645552806</c:v>
                </c:pt>
                <c:pt idx="119">
                  <c:v>23.756132483276552</c:v>
                </c:pt>
                <c:pt idx="120">
                  <c:v>23.747600411272501</c:v>
                </c:pt>
                <c:pt idx="121">
                  <c:v>23.787416747291402</c:v>
                </c:pt>
                <c:pt idx="122">
                  <c:v>23.787416747291402</c:v>
                </c:pt>
                <c:pt idx="123">
                  <c:v>23.761820531279252</c:v>
                </c:pt>
                <c:pt idx="124">
                  <c:v>23.778884675287348</c:v>
                </c:pt>
                <c:pt idx="125">
                  <c:v>23.761820531279252</c:v>
                </c:pt>
                <c:pt idx="126">
                  <c:v>23.7646645552806</c:v>
                </c:pt>
                <c:pt idx="127">
                  <c:v>23.813012963303549</c:v>
                </c:pt>
                <c:pt idx="128">
                  <c:v>23.750444435273849</c:v>
                </c:pt>
                <c:pt idx="129">
                  <c:v>23.733380291265753</c:v>
                </c:pt>
                <c:pt idx="130">
                  <c:v>23.690719931245503</c:v>
                </c:pt>
                <c:pt idx="131">
                  <c:v>23.727692243263053</c:v>
                </c:pt>
                <c:pt idx="132">
                  <c:v>23.665123715233349</c:v>
                </c:pt>
                <c:pt idx="133">
                  <c:v>23.653747619227953</c:v>
                </c:pt>
                <c:pt idx="134">
                  <c:v>23.630995427217155</c:v>
                </c:pt>
                <c:pt idx="135">
                  <c:v>23.599711163202301</c:v>
                </c:pt>
                <c:pt idx="136">
                  <c:v>23.571270923188802</c:v>
                </c:pt>
                <c:pt idx="137">
                  <c:v>23.562738851184751</c:v>
                </c:pt>
                <c:pt idx="138">
                  <c:v>23.579802995192853</c:v>
                </c:pt>
                <c:pt idx="139">
                  <c:v>23.534298611171252</c:v>
                </c:pt>
                <c:pt idx="140">
                  <c:v>23.497326299153702</c:v>
                </c:pt>
                <c:pt idx="141">
                  <c:v>23.508702395159101</c:v>
                </c:pt>
                <c:pt idx="142">
                  <c:v>23.460353987136152</c:v>
                </c:pt>
                <c:pt idx="143">
                  <c:v>23.420537651117254</c:v>
                </c:pt>
                <c:pt idx="144">
                  <c:v>23.426225699119954</c:v>
                </c:pt>
                <c:pt idx="145">
                  <c:v>23.372189243094301</c:v>
                </c:pt>
                <c:pt idx="146">
                  <c:v>23.375033267095649</c:v>
                </c:pt>
                <c:pt idx="147">
                  <c:v>23.355125099086202</c:v>
                </c:pt>
                <c:pt idx="148">
                  <c:v>23.349437051083498</c:v>
                </c:pt>
                <c:pt idx="149">
                  <c:v>23.318152787068652</c:v>
                </c:pt>
                <c:pt idx="150">
                  <c:v>23.312464739065948</c:v>
                </c:pt>
                <c:pt idx="151">
                  <c:v>23.264116331043002</c:v>
                </c:pt>
                <c:pt idx="152">
                  <c:v>23.207235851016002</c:v>
                </c:pt>
                <c:pt idx="153">
                  <c:v>23.190171707007902</c:v>
                </c:pt>
                <c:pt idx="154">
                  <c:v>23.161731466994397</c:v>
                </c:pt>
                <c:pt idx="155">
                  <c:v>23.141823298984953</c:v>
                </c:pt>
                <c:pt idx="156">
                  <c:v>23.110539034970099</c:v>
                </c:pt>
                <c:pt idx="157">
                  <c:v>23.090630866960652</c:v>
                </c:pt>
                <c:pt idx="158">
                  <c:v>23.016686242925552</c:v>
                </c:pt>
                <c:pt idx="159">
                  <c:v>23.010998194922848</c:v>
                </c:pt>
                <c:pt idx="160">
                  <c:v>22.979713930908002</c:v>
                </c:pt>
                <c:pt idx="161">
                  <c:v>22.905769306872902</c:v>
                </c:pt>
                <c:pt idx="162">
                  <c:v>22.851732850847252</c:v>
                </c:pt>
                <c:pt idx="163">
                  <c:v>22.800540418822955</c:v>
                </c:pt>
                <c:pt idx="164">
                  <c:v>22.7806322508135</c:v>
                </c:pt>
                <c:pt idx="165">
                  <c:v>22.760724082804053</c:v>
                </c:pt>
                <c:pt idx="166">
                  <c:v>22.709531650779752</c:v>
                </c:pt>
                <c:pt idx="167">
                  <c:v>22.666871290759502</c:v>
                </c:pt>
                <c:pt idx="168">
                  <c:v>22.627054954740601</c:v>
                </c:pt>
                <c:pt idx="169">
                  <c:v>22.553110330705504</c:v>
                </c:pt>
                <c:pt idx="170">
                  <c:v>22.530358138694702</c:v>
                </c:pt>
                <c:pt idx="171">
                  <c:v>22.419441202642052</c:v>
                </c:pt>
                <c:pt idx="172">
                  <c:v>22.419441202642052</c:v>
                </c:pt>
                <c:pt idx="173">
                  <c:v>22.354028650610999</c:v>
                </c:pt>
                <c:pt idx="174">
                  <c:v>22.334120482601552</c:v>
                </c:pt>
                <c:pt idx="175">
                  <c:v>22.268707930570503</c:v>
                </c:pt>
                <c:pt idx="176">
                  <c:v>22.237423666555653</c:v>
                </c:pt>
                <c:pt idx="177">
                  <c:v>22.191919282534055</c:v>
                </c:pt>
                <c:pt idx="178">
                  <c:v>22.126506730502999</c:v>
                </c:pt>
                <c:pt idx="179">
                  <c:v>22.086690394484101</c:v>
                </c:pt>
                <c:pt idx="180">
                  <c:v>22.052562106467899</c:v>
                </c:pt>
                <c:pt idx="181">
                  <c:v>22.00990174644765</c:v>
                </c:pt>
                <c:pt idx="182">
                  <c:v>21.898984810395003</c:v>
                </c:pt>
                <c:pt idx="183">
                  <c:v>21.864856522378805</c:v>
                </c:pt>
                <c:pt idx="184">
                  <c:v>21.890452738390952</c:v>
                </c:pt>
                <c:pt idx="185">
                  <c:v>21.84494835436935</c:v>
                </c:pt>
                <c:pt idx="186">
                  <c:v>21.768159706332902</c:v>
                </c:pt>
                <c:pt idx="187">
                  <c:v>21.77669177833695</c:v>
                </c:pt>
                <c:pt idx="188">
                  <c:v>21.705591178303202</c:v>
                </c:pt>
                <c:pt idx="189">
                  <c:v>21.671462890287003</c:v>
                </c:pt>
                <c:pt idx="190">
                  <c:v>21.608894362257303</c:v>
                </c:pt>
                <c:pt idx="191">
                  <c:v>21.594674242250552</c:v>
                </c:pt>
                <c:pt idx="192">
                  <c:v>21.532105714220855</c:v>
                </c:pt>
                <c:pt idx="193">
                  <c:v>21.500821450206001</c:v>
                </c:pt>
                <c:pt idx="194">
                  <c:v>21.463849138188454</c:v>
                </c:pt>
                <c:pt idx="195">
                  <c:v>21.446784994180351</c:v>
                </c:pt>
                <c:pt idx="196">
                  <c:v>21.341556106130401</c:v>
                </c:pt>
                <c:pt idx="197">
                  <c:v>21.301739770111503</c:v>
                </c:pt>
                <c:pt idx="198">
                  <c:v>21.270455506096653</c:v>
                </c:pt>
                <c:pt idx="199">
                  <c:v>21.250547338087202</c:v>
                </c:pt>
                <c:pt idx="200">
                  <c:v>21.239171242081802</c:v>
                </c:pt>
                <c:pt idx="201">
                  <c:v>21.18513478605615</c:v>
                </c:pt>
                <c:pt idx="202">
                  <c:v>21.119722234025101</c:v>
                </c:pt>
                <c:pt idx="203">
                  <c:v>21.085593946008903</c:v>
                </c:pt>
                <c:pt idx="204">
                  <c:v>21.099814066015654</c:v>
                </c:pt>
                <c:pt idx="205">
                  <c:v>21.0685298020008</c:v>
                </c:pt>
                <c:pt idx="206">
                  <c:v>21.0571537059954</c:v>
                </c:pt>
                <c:pt idx="207">
                  <c:v>20.980365057958952</c:v>
                </c:pt>
                <c:pt idx="208">
                  <c:v>21.003117249969751</c:v>
                </c:pt>
                <c:pt idx="209">
                  <c:v>20.949080793944102</c:v>
                </c:pt>
                <c:pt idx="210">
                  <c:v>20.974677009956253</c:v>
                </c:pt>
                <c:pt idx="211">
                  <c:v>20.9832090819603</c:v>
                </c:pt>
                <c:pt idx="212">
                  <c:v>20.929172625934651</c:v>
                </c:pt>
                <c:pt idx="213">
                  <c:v>20.852383977898199</c:v>
                </c:pt>
                <c:pt idx="214">
                  <c:v>20.852383977898203</c:v>
                </c:pt>
                <c:pt idx="215">
                  <c:v>20.823943737884701</c:v>
                </c:pt>
                <c:pt idx="216">
                  <c:v>20.823943737884701</c:v>
                </c:pt>
                <c:pt idx="217">
                  <c:v>20.804035569875253</c:v>
                </c:pt>
                <c:pt idx="218">
                  <c:v>20.79265947386985</c:v>
                </c:pt>
                <c:pt idx="219">
                  <c:v>20.749999113849601</c:v>
                </c:pt>
                <c:pt idx="220">
                  <c:v>20.752843137850952</c:v>
                </c:pt>
                <c:pt idx="221">
                  <c:v>20.66183436980775</c:v>
                </c:pt>
                <c:pt idx="222">
                  <c:v>20.684586561818552</c:v>
                </c:pt>
                <c:pt idx="223">
                  <c:v>20.647614249801002</c:v>
                </c:pt>
                <c:pt idx="224">
                  <c:v>20.585045721771301</c:v>
                </c:pt>
                <c:pt idx="225">
                  <c:v>20.553761457756451</c:v>
                </c:pt>
                <c:pt idx="226">
                  <c:v>20.602109865779401</c:v>
                </c:pt>
                <c:pt idx="227">
                  <c:v>20.579357673768602</c:v>
                </c:pt>
                <c:pt idx="228">
                  <c:v>20.545229385752403</c:v>
                </c:pt>
                <c:pt idx="229">
                  <c:v>20.50256902573215</c:v>
                </c:pt>
                <c:pt idx="230">
                  <c:v>20.471284761717303</c:v>
                </c:pt>
                <c:pt idx="231">
                  <c:v>20.471284761717303</c:v>
                </c:pt>
                <c:pt idx="232">
                  <c:v>20.403028185684899</c:v>
                </c:pt>
                <c:pt idx="233">
                  <c:v>20.357523801663302</c:v>
                </c:pt>
                <c:pt idx="234">
                  <c:v>20.334771609652503</c:v>
                </c:pt>
                <c:pt idx="235">
                  <c:v>20.326239537648451</c:v>
                </c:pt>
                <c:pt idx="236">
                  <c:v>20.329083561649799</c:v>
                </c:pt>
                <c:pt idx="237">
                  <c:v>20.320551489645752</c:v>
                </c:pt>
                <c:pt idx="238">
                  <c:v>20.255138937614703</c:v>
                </c:pt>
                <c:pt idx="239">
                  <c:v>20.269359057621454</c:v>
                </c:pt>
                <c:pt idx="240">
                  <c:v>20.223854673599853</c:v>
                </c:pt>
                <c:pt idx="241">
                  <c:v>20.178350289578251</c:v>
                </c:pt>
                <c:pt idx="242">
                  <c:v>20.130001881555302</c:v>
                </c:pt>
                <c:pt idx="243">
                  <c:v>20.110093713545851</c:v>
                </c:pt>
                <c:pt idx="244">
                  <c:v>20.0901855455364</c:v>
                </c:pt>
                <c:pt idx="245">
                  <c:v>20.070277377526953</c:v>
                </c:pt>
                <c:pt idx="246">
                  <c:v>20.084497497533704</c:v>
                </c:pt>
                <c:pt idx="247">
                  <c:v>20.041837137513454</c:v>
                </c:pt>
                <c:pt idx="248">
                  <c:v>20.041837137513454</c:v>
                </c:pt>
                <c:pt idx="249">
                  <c:v>19.987800681487801</c:v>
                </c:pt>
                <c:pt idx="250">
                  <c:v>19.984956657486453</c:v>
                </c:pt>
                <c:pt idx="251">
                  <c:v>19.959360441474303</c:v>
                </c:pt>
                <c:pt idx="252">
                  <c:v>19.916700081454053</c:v>
                </c:pt>
                <c:pt idx="253">
                  <c:v>19.8626636254284</c:v>
                </c:pt>
                <c:pt idx="254">
                  <c:v>19.865507649429752</c:v>
                </c:pt>
                <c:pt idx="255">
                  <c:v>19.8000950973987</c:v>
                </c:pt>
                <c:pt idx="256">
                  <c:v>19.822847289409502</c:v>
                </c:pt>
                <c:pt idx="257">
                  <c:v>19.802939121400048</c:v>
                </c:pt>
                <c:pt idx="258">
                  <c:v>19.74605864137305</c:v>
                </c:pt>
                <c:pt idx="259">
                  <c:v>19.711930353356852</c:v>
                </c:pt>
                <c:pt idx="260">
                  <c:v>19.686334137344705</c:v>
                </c:pt>
                <c:pt idx="261">
                  <c:v>19.67780206534065</c:v>
                </c:pt>
                <c:pt idx="262">
                  <c:v>19.632297681319052</c:v>
                </c:pt>
                <c:pt idx="263">
                  <c:v>19.592481345300151</c:v>
                </c:pt>
                <c:pt idx="264">
                  <c:v>19.569729153289352</c:v>
                </c:pt>
                <c:pt idx="265">
                  <c:v>19.595325369301502</c:v>
                </c:pt>
                <c:pt idx="266">
                  <c:v>19.5611970812853</c:v>
                </c:pt>
                <c:pt idx="267">
                  <c:v>19.541288913275853</c:v>
                </c:pt>
                <c:pt idx="268">
                  <c:v>19.473032337243449</c:v>
                </c:pt>
                <c:pt idx="269">
                  <c:v>19.458812217236702</c:v>
                </c:pt>
                <c:pt idx="270">
                  <c:v>19.436060025225899</c:v>
                </c:pt>
                <c:pt idx="271">
                  <c:v>19.427527953221851</c:v>
                </c:pt>
                <c:pt idx="272">
                  <c:v>19.384867593201605</c:v>
                </c:pt>
                <c:pt idx="273">
                  <c:v>19.342207233181352</c:v>
                </c:pt>
                <c:pt idx="274">
                  <c:v>19.319455041170549</c:v>
                </c:pt>
                <c:pt idx="275">
                  <c:v>19.265418585144904</c:v>
                </c:pt>
                <c:pt idx="276">
                  <c:v>19.2654185851449</c:v>
                </c:pt>
                <c:pt idx="277">
                  <c:v>19.231290297128702</c:v>
                </c:pt>
                <c:pt idx="278">
                  <c:v>19.217070177121951</c:v>
                </c:pt>
                <c:pt idx="279">
                  <c:v>19.171565793100349</c:v>
                </c:pt>
                <c:pt idx="280">
                  <c:v>19.14312555308685</c:v>
                </c:pt>
                <c:pt idx="281">
                  <c:v>19.108997265070649</c:v>
                </c:pt>
                <c:pt idx="282">
                  <c:v>19.111841289072</c:v>
                </c:pt>
                <c:pt idx="283">
                  <c:v>19.145969577088199</c:v>
                </c:pt>
                <c:pt idx="284">
                  <c:v>19.08055702505715</c:v>
                </c:pt>
                <c:pt idx="285">
                  <c:v>19.072024953053099</c:v>
                </c:pt>
                <c:pt idx="286">
                  <c:v>19.046428737040952</c:v>
                </c:pt>
                <c:pt idx="287">
                  <c:v>19.066336905050402</c:v>
                </c:pt>
                <c:pt idx="288">
                  <c:v>19.020832521028801</c:v>
                </c:pt>
                <c:pt idx="289">
                  <c:v>19.023676545030153</c:v>
                </c:pt>
                <c:pt idx="290">
                  <c:v>18.981016185009899</c:v>
                </c:pt>
                <c:pt idx="291">
                  <c:v>18.946887896993701</c:v>
                </c:pt>
                <c:pt idx="292">
                  <c:v>18.926979728984254</c:v>
                </c:pt>
                <c:pt idx="293">
                  <c:v>18.92697972898425</c:v>
                </c:pt>
                <c:pt idx="294">
                  <c:v>18.884319368964</c:v>
                </c:pt>
                <c:pt idx="295">
                  <c:v>18.841659008943751</c:v>
                </c:pt>
                <c:pt idx="296">
                  <c:v>18.776246456912702</c:v>
                </c:pt>
                <c:pt idx="297">
                  <c:v>18.798998648923501</c:v>
                </c:pt>
                <c:pt idx="298">
                  <c:v>18.770558408910002</c:v>
                </c:pt>
                <c:pt idx="299">
                  <c:v>18.725054024888401</c:v>
                </c:pt>
                <c:pt idx="300">
                  <c:v>18.70514585687895</c:v>
                </c:pt>
                <c:pt idx="301">
                  <c:v>18.70514585687895</c:v>
                </c:pt>
                <c:pt idx="302">
                  <c:v>18.616981112837102</c:v>
                </c:pt>
                <c:pt idx="303">
                  <c:v>18.605605016831699</c:v>
                </c:pt>
                <c:pt idx="304">
                  <c:v>18.56294465681145</c:v>
                </c:pt>
                <c:pt idx="305">
                  <c:v>18.5202842967912</c:v>
                </c:pt>
                <c:pt idx="306">
                  <c:v>18.497532104780404</c:v>
                </c:pt>
                <c:pt idx="307">
                  <c:v>18.466247840765551</c:v>
                </c:pt>
                <c:pt idx="308">
                  <c:v>18.4349635767507</c:v>
                </c:pt>
                <c:pt idx="309">
                  <c:v>18.426431504746649</c:v>
                </c:pt>
                <c:pt idx="310">
                  <c:v>18.392303216730451</c:v>
                </c:pt>
                <c:pt idx="311">
                  <c:v>18.326890664699402</c:v>
                </c:pt>
                <c:pt idx="312">
                  <c:v>18.326890664699402</c:v>
                </c:pt>
                <c:pt idx="313">
                  <c:v>18.32404664069805</c:v>
                </c:pt>
                <c:pt idx="314">
                  <c:v>18.309826520691299</c:v>
                </c:pt>
                <c:pt idx="315">
                  <c:v>18.2870743286805</c:v>
                </c:pt>
                <c:pt idx="316">
                  <c:v>18.252946040664298</c:v>
                </c:pt>
                <c:pt idx="317">
                  <c:v>18.24441396866025</c:v>
                </c:pt>
                <c:pt idx="318">
                  <c:v>18.2245058006508</c:v>
                </c:pt>
                <c:pt idx="319">
                  <c:v>18.224505800650803</c:v>
                </c:pt>
                <c:pt idx="320">
                  <c:v>18.25010201666295</c:v>
                </c:pt>
                <c:pt idx="321">
                  <c:v>18.18184544063055</c:v>
                </c:pt>
                <c:pt idx="322">
                  <c:v>18.159093248619751</c:v>
                </c:pt>
                <c:pt idx="323">
                  <c:v>18.073772528579251</c:v>
                </c:pt>
                <c:pt idx="324">
                  <c:v>18.0766165525806</c:v>
                </c:pt>
                <c:pt idx="325">
                  <c:v>18.042488264564401</c:v>
                </c:pt>
                <c:pt idx="326">
                  <c:v>18.011204000549551</c:v>
                </c:pt>
                <c:pt idx="327">
                  <c:v>17.999827904544155</c:v>
                </c:pt>
                <c:pt idx="328">
                  <c:v>17.968543640529301</c:v>
                </c:pt>
                <c:pt idx="329">
                  <c:v>17.945791448518499</c:v>
                </c:pt>
                <c:pt idx="330">
                  <c:v>17.88037889648745</c:v>
                </c:pt>
                <c:pt idx="331">
                  <c:v>17.883222920488802</c:v>
                </c:pt>
                <c:pt idx="332">
                  <c:v>17.860470728478003</c:v>
                </c:pt>
                <c:pt idx="333">
                  <c:v>17.817810368457753</c:v>
                </c:pt>
                <c:pt idx="334">
                  <c:v>17.829186464463152</c:v>
                </c:pt>
                <c:pt idx="335">
                  <c:v>17.820654392459101</c:v>
                </c:pt>
                <c:pt idx="336">
                  <c:v>17.81212232045505</c:v>
                </c:pt>
                <c:pt idx="337">
                  <c:v>17.800746224449654</c:v>
                </c:pt>
                <c:pt idx="338">
                  <c:v>17.800746224449654</c:v>
                </c:pt>
                <c:pt idx="339">
                  <c:v>17.789370128444251</c:v>
                </c:pt>
                <c:pt idx="340">
                  <c:v>17.763773912432104</c:v>
                </c:pt>
                <c:pt idx="341">
                  <c:v>17.772305984436152</c:v>
                </c:pt>
                <c:pt idx="342">
                  <c:v>17.738177696419953</c:v>
                </c:pt>
                <c:pt idx="343">
                  <c:v>17.760929888430752</c:v>
                </c:pt>
                <c:pt idx="344">
                  <c:v>17.706893432405103</c:v>
                </c:pt>
                <c:pt idx="345">
                  <c:v>17.72111355241185</c:v>
                </c:pt>
                <c:pt idx="346">
                  <c:v>17.630104784368651</c:v>
                </c:pt>
                <c:pt idx="347">
                  <c:v>17.618728688363252</c:v>
                </c:pt>
                <c:pt idx="348">
                  <c:v>17.6101966163592</c:v>
                </c:pt>
                <c:pt idx="349">
                  <c:v>17.541940040326804</c:v>
                </c:pt>
                <c:pt idx="350">
                  <c:v>17.522031872317353</c:v>
                </c:pt>
                <c:pt idx="351">
                  <c:v>17.467995416291703</c:v>
                </c:pt>
                <c:pt idx="352">
                  <c:v>17.422491032270102</c:v>
                </c:pt>
                <c:pt idx="353">
                  <c:v>17.411114936264703</c:v>
                </c:pt>
                <c:pt idx="354">
                  <c:v>17.3883627442539</c:v>
                </c:pt>
                <c:pt idx="355">
                  <c:v>17.337170312229603</c:v>
                </c:pt>
                <c:pt idx="356">
                  <c:v>17.337170312229603</c:v>
                </c:pt>
                <c:pt idx="357">
                  <c:v>17.291665928208001</c:v>
                </c:pt>
                <c:pt idx="358">
                  <c:v>17.263225688194503</c:v>
                </c:pt>
                <c:pt idx="359">
                  <c:v>17.2461615441864</c:v>
                </c:pt>
                <c:pt idx="360">
                  <c:v>17.21487728017155</c:v>
                </c:pt>
                <c:pt idx="361">
                  <c:v>17.169372896149952</c:v>
                </c:pt>
                <c:pt idx="362">
                  <c:v>17.149464728140501</c:v>
                </c:pt>
                <c:pt idx="363">
                  <c:v>17.126712536129702</c:v>
                </c:pt>
                <c:pt idx="364">
                  <c:v>17.115336440124302</c:v>
                </c:pt>
                <c:pt idx="365">
                  <c:v>17.115336440124302</c:v>
                </c:pt>
                <c:pt idx="366">
                  <c:v>17.027171696082451</c:v>
                </c:pt>
                <c:pt idx="367">
                  <c:v>16.984511336062202</c:v>
                </c:pt>
                <c:pt idx="368">
                  <c:v>16.927630856035201</c:v>
                </c:pt>
                <c:pt idx="369">
                  <c:v>16.927630856035201</c:v>
                </c:pt>
                <c:pt idx="370">
                  <c:v>16.870750376008203</c:v>
                </c:pt>
                <c:pt idx="371">
                  <c:v>16.862218304004152</c:v>
                </c:pt>
                <c:pt idx="372">
                  <c:v>16.842310135994701</c:v>
                </c:pt>
                <c:pt idx="373">
                  <c:v>16.819557943983902</c:v>
                </c:pt>
                <c:pt idx="374">
                  <c:v>16.7854296559677</c:v>
                </c:pt>
                <c:pt idx="375">
                  <c:v>16.774053559962304</c:v>
                </c:pt>
                <c:pt idx="376">
                  <c:v>16.7171730799353</c:v>
                </c:pt>
                <c:pt idx="377">
                  <c:v>16.700108935927201</c:v>
                </c:pt>
                <c:pt idx="378">
                  <c:v>16.677356743916402</c:v>
                </c:pt>
                <c:pt idx="379">
                  <c:v>16.677356743916402</c:v>
                </c:pt>
                <c:pt idx="380">
                  <c:v>16.634696383896152</c:v>
                </c:pt>
                <c:pt idx="381">
                  <c:v>16.611944191885353</c:v>
                </c:pt>
                <c:pt idx="382">
                  <c:v>16.577815903869151</c:v>
                </c:pt>
                <c:pt idx="383">
                  <c:v>16.5579077358597</c:v>
                </c:pt>
                <c:pt idx="384">
                  <c:v>16.523779447843499</c:v>
                </c:pt>
                <c:pt idx="385">
                  <c:v>16.503871279834055</c:v>
                </c:pt>
                <c:pt idx="386">
                  <c:v>16.469742991817853</c:v>
                </c:pt>
                <c:pt idx="387">
                  <c:v>16.424238607796251</c:v>
                </c:pt>
                <c:pt idx="388">
                  <c:v>16.378734223774654</c:v>
                </c:pt>
                <c:pt idx="389">
                  <c:v>16.344605935758452</c:v>
                </c:pt>
                <c:pt idx="390">
                  <c:v>16.3474499597598</c:v>
                </c:pt>
                <c:pt idx="391">
                  <c:v>16.350293983761151</c:v>
                </c:pt>
                <c:pt idx="392">
                  <c:v>16.327541791750349</c:v>
                </c:pt>
                <c:pt idx="393">
                  <c:v>16.327541791750349</c:v>
                </c:pt>
                <c:pt idx="394">
                  <c:v>16.296257527735499</c:v>
                </c:pt>
                <c:pt idx="395">
                  <c:v>16.2735053357247</c:v>
                </c:pt>
                <c:pt idx="396">
                  <c:v>16.250753143713901</c:v>
                </c:pt>
                <c:pt idx="397">
                  <c:v>16.239377047708501</c:v>
                </c:pt>
                <c:pt idx="398">
                  <c:v>16.205248759692303</c:v>
                </c:pt>
                <c:pt idx="399">
                  <c:v>16.208092783693651</c:v>
                </c:pt>
                <c:pt idx="400">
                  <c:v>16.162588399672053</c:v>
                </c:pt>
                <c:pt idx="401">
                  <c:v>16.131304135657203</c:v>
                </c:pt>
                <c:pt idx="402">
                  <c:v>16.117084015650452</c:v>
                </c:pt>
                <c:pt idx="403">
                  <c:v>16.031763295609952</c:v>
                </c:pt>
                <c:pt idx="404">
                  <c:v>15.986258911588349</c:v>
                </c:pt>
                <c:pt idx="405">
                  <c:v>15.974882815582951</c:v>
                </c:pt>
                <c:pt idx="406">
                  <c:v>15.918002335555951</c:v>
                </c:pt>
                <c:pt idx="407">
                  <c:v>15.895250143545152</c:v>
                </c:pt>
                <c:pt idx="408">
                  <c:v>15.8639658795303</c:v>
                </c:pt>
                <c:pt idx="409">
                  <c:v>15.898094167546502</c:v>
                </c:pt>
                <c:pt idx="410">
                  <c:v>15.841213687519502</c:v>
                </c:pt>
                <c:pt idx="411">
                  <c:v>15.8070853995033</c:v>
                </c:pt>
                <c:pt idx="412">
                  <c:v>15.795709303497899</c:v>
                </c:pt>
                <c:pt idx="413">
                  <c:v>15.787177231493851</c:v>
                </c:pt>
                <c:pt idx="414">
                  <c:v>15.741672847472252</c:v>
                </c:pt>
                <c:pt idx="415">
                  <c:v>15.75304894347765</c:v>
                </c:pt>
                <c:pt idx="416">
                  <c:v>15.7445168714736</c:v>
                </c:pt>
                <c:pt idx="417">
                  <c:v>15.7445168714736</c:v>
                </c:pt>
                <c:pt idx="418">
                  <c:v>15.7331407754682</c:v>
                </c:pt>
                <c:pt idx="419">
                  <c:v>15.767269063484401</c:v>
                </c:pt>
                <c:pt idx="420">
                  <c:v>15.721764679462799</c:v>
                </c:pt>
                <c:pt idx="421">
                  <c:v>15.741672847472252</c:v>
                </c:pt>
                <c:pt idx="422">
                  <c:v>15.755892967479001</c:v>
                </c:pt>
                <c:pt idx="423">
                  <c:v>15.7445168714736</c:v>
                </c:pt>
                <c:pt idx="424">
                  <c:v>15.747360895474952</c:v>
                </c:pt>
                <c:pt idx="425">
                  <c:v>15.693324439449301</c:v>
                </c:pt>
                <c:pt idx="426">
                  <c:v>15.693324439449301</c:v>
                </c:pt>
                <c:pt idx="427">
                  <c:v>15.656352127431754</c:v>
                </c:pt>
                <c:pt idx="428">
                  <c:v>15.6250678634169</c:v>
                </c:pt>
                <c:pt idx="429">
                  <c:v>15.613691767411503</c:v>
                </c:pt>
                <c:pt idx="430">
                  <c:v>15.602315671406103</c:v>
                </c:pt>
                <c:pt idx="431">
                  <c:v>15.568187383389901</c:v>
                </c:pt>
                <c:pt idx="432">
                  <c:v>15.48002263934805</c:v>
                </c:pt>
                <c:pt idx="433">
                  <c:v>15.471490567344002</c:v>
                </c:pt>
                <c:pt idx="434">
                  <c:v>15.43451825532645</c:v>
                </c:pt>
                <c:pt idx="435">
                  <c:v>15.4032339913116</c:v>
                </c:pt>
                <c:pt idx="436">
                  <c:v>15.377637775299451</c:v>
                </c:pt>
                <c:pt idx="437">
                  <c:v>15.391857895306201</c:v>
                </c:pt>
                <c:pt idx="438">
                  <c:v>15.346353511284601</c:v>
                </c:pt>
                <c:pt idx="439">
                  <c:v>15.340665463281901</c:v>
                </c:pt>
                <c:pt idx="440">
                  <c:v>15.266720839246801</c:v>
                </c:pt>
                <c:pt idx="441">
                  <c:v>15.235436575231949</c:v>
                </c:pt>
                <c:pt idx="442">
                  <c:v>15.201308287215753</c:v>
                </c:pt>
                <c:pt idx="443">
                  <c:v>15.22406047922655</c:v>
                </c:pt>
                <c:pt idx="444">
                  <c:v>15.189932191210351</c:v>
                </c:pt>
                <c:pt idx="445">
                  <c:v>15.133051711183352</c:v>
                </c:pt>
                <c:pt idx="446">
                  <c:v>15.113143543173901</c:v>
                </c:pt>
                <c:pt idx="447">
                  <c:v>15.101767447168502</c:v>
                </c:pt>
                <c:pt idx="448">
                  <c:v>15.084703303160403</c:v>
                </c:pt>
                <c:pt idx="449">
                  <c:v>15.0221347751307</c:v>
                </c:pt>
                <c:pt idx="450">
                  <c:v>15.013602703126651</c:v>
                </c:pt>
                <c:pt idx="451">
                  <c:v>15.00222660712125</c:v>
                </c:pt>
                <c:pt idx="452">
                  <c:v>14.979474415110452</c:v>
                </c:pt>
                <c:pt idx="453">
                  <c:v>14.95672222309965</c:v>
                </c:pt>
                <c:pt idx="454">
                  <c:v>14.94534612709425</c:v>
                </c:pt>
                <c:pt idx="455">
                  <c:v>14.936814055090201</c:v>
                </c:pt>
                <c:pt idx="456">
                  <c:v>14.936814055090201</c:v>
                </c:pt>
                <c:pt idx="457">
                  <c:v>14.911217839078052</c:v>
                </c:pt>
                <c:pt idx="458">
                  <c:v>14.894153695069951</c:v>
                </c:pt>
                <c:pt idx="459">
                  <c:v>14.857181383052401</c:v>
                </c:pt>
                <c:pt idx="460">
                  <c:v>14.868557479057802</c:v>
                </c:pt>
                <c:pt idx="461">
                  <c:v>14.845805287047</c:v>
                </c:pt>
                <c:pt idx="462">
                  <c:v>14.834429191041602</c:v>
                </c:pt>
                <c:pt idx="463">
                  <c:v>14.743420422998401</c:v>
                </c:pt>
                <c:pt idx="464">
                  <c:v>14.75764054300515</c:v>
                </c:pt>
                <c:pt idx="465">
                  <c:v>14.72351225498895</c:v>
                </c:pt>
                <c:pt idx="466">
                  <c:v>14.666631774961951</c:v>
                </c:pt>
                <c:pt idx="467">
                  <c:v>14.646723606952502</c:v>
                </c:pt>
                <c:pt idx="468">
                  <c:v>14.601219222930903</c:v>
                </c:pt>
                <c:pt idx="469">
                  <c:v>14.567090934914701</c:v>
                </c:pt>
                <c:pt idx="470">
                  <c:v>14.521586550893101</c:v>
                </c:pt>
                <c:pt idx="471">
                  <c:v>14.5443387429039</c:v>
                </c:pt>
                <c:pt idx="472">
                  <c:v>14.478926190872851</c:v>
                </c:pt>
                <c:pt idx="473">
                  <c:v>14.490302286878251</c:v>
                </c:pt>
                <c:pt idx="474">
                  <c:v>14.444797902856651</c:v>
                </c:pt>
                <c:pt idx="475">
                  <c:v>14.42773375884855</c:v>
                </c:pt>
                <c:pt idx="476">
                  <c:v>14.387917422829652</c:v>
                </c:pt>
                <c:pt idx="477">
                  <c:v>14.3225048707986</c:v>
                </c:pt>
                <c:pt idx="478">
                  <c:v>14.331036942802649</c:v>
                </c:pt>
                <c:pt idx="479">
                  <c:v>14.285532558781053</c:v>
                </c:pt>
                <c:pt idx="480">
                  <c:v>14.28553255878105</c:v>
                </c:pt>
                <c:pt idx="481">
                  <c:v>14.265624390771601</c:v>
                </c:pt>
                <c:pt idx="482">
                  <c:v>14.254248294766199</c:v>
                </c:pt>
                <c:pt idx="483">
                  <c:v>14.254248294766203</c:v>
                </c:pt>
                <c:pt idx="484">
                  <c:v>14.171771598727053</c:v>
                </c:pt>
                <c:pt idx="485">
                  <c:v>14.188835742735151</c:v>
                </c:pt>
                <c:pt idx="486">
                  <c:v>14.154707454718952</c:v>
                </c:pt>
                <c:pt idx="487">
                  <c:v>14.109203070697353</c:v>
                </c:pt>
                <c:pt idx="488">
                  <c:v>14.075074782681151</c:v>
                </c:pt>
                <c:pt idx="489">
                  <c:v>14.055166614671698</c:v>
                </c:pt>
                <c:pt idx="490">
                  <c:v>14.05232259067035</c:v>
                </c:pt>
                <c:pt idx="491">
                  <c:v>14.040946494664952</c:v>
                </c:pt>
                <c:pt idx="492">
                  <c:v>13.972689918632549</c:v>
                </c:pt>
                <c:pt idx="493">
                  <c:v>13.947093702620402</c:v>
                </c:pt>
                <c:pt idx="494">
                  <c:v>13.918653462606901</c:v>
                </c:pt>
                <c:pt idx="495">
                  <c:v>13.915809438605551</c:v>
                </c:pt>
                <c:pt idx="496">
                  <c:v>13.836176766567752</c:v>
                </c:pt>
                <c:pt idx="497">
                  <c:v>13.827644694563702</c:v>
                </c:pt>
                <c:pt idx="498">
                  <c:v>13.804892502552899</c:v>
                </c:pt>
                <c:pt idx="499">
                  <c:v>13.804892502552901</c:v>
                </c:pt>
                <c:pt idx="500">
                  <c:v>13.691131542498901</c:v>
                </c:pt>
                <c:pt idx="501">
                  <c:v>13.713883734509702</c:v>
                </c:pt>
                <c:pt idx="502">
                  <c:v>13.659847278484051</c:v>
                </c:pt>
                <c:pt idx="503">
                  <c:v>13.679755446493502</c:v>
                </c:pt>
                <c:pt idx="504">
                  <c:v>13.622874966466501</c:v>
                </c:pt>
                <c:pt idx="505">
                  <c:v>13.625718990467853</c:v>
                </c:pt>
                <c:pt idx="506">
                  <c:v>13.591590702451651</c:v>
                </c:pt>
                <c:pt idx="507">
                  <c:v>13.568838510440854</c:v>
                </c:pt>
                <c:pt idx="508">
                  <c:v>13.523334126419254</c:v>
                </c:pt>
                <c:pt idx="509">
                  <c:v>13.534710222424652</c:v>
                </c:pt>
                <c:pt idx="510">
                  <c:v>13.514802054415201</c:v>
                </c:pt>
                <c:pt idx="511">
                  <c:v>13.500581934408451</c:v>
                </c:pt>
                <c:pt idx="512">
                  <c:v>13.477829742397653</c:v>
                </c:pt>
                <c:pt idx="513">
                  <c:v>13.42094926237065</c:v>
                </c:pt>
                <c:pt idx="514">
                  <c:v>13.423793286372003</c:v>
                </c:pt>
                <c:pt idx="515">
                  <c:v>13.389664998355801</c:v>
                </c:pt>
                <c:pt idx="516">
                  <c:v>13.366912806345001</c:v>
                </c:pt>
                <c:pt idx="517">
                  <c:v>13.38682097435445</c:v>
                </c:pt>
                <c:pt idx="518">
                  <c:v>13.321408422323401</c:v>
                </c:pt>
                <c:pt idx="519">
                  <c:v>13.298656230312602</c:v>
                </c:pt>
                <c:pt idx="520">
                  <c:v>13.292968182309899</c:v>
                </c:pt>
                <c:pt idx="521">
                  <c:v>13.253151846291001</c:v>
                </c:pt>
                <c:pt idx="522">
                  <c:v>13.255995870292352</c:v>
                </c:pt>
                <c:pt idx="523">
                  <c:v>13.219023558274802</c:v>
                </c:pt>
                <c:pt idx="524">
                  <c:v>13.207647462269401</c:v>
                </c:pt>
                <c:pt idx="525">
                  <c:v>13.219023558274801</c:v>
                </c:pt>
                <c:pt idx="526">
                  <c:v>13.22186758227615</c:v>
                </c:pt>
                <c:pt idx="527">
                  <c:v>13.219023558274801</c:v>
                </c:pt>
                <c:pt idx="528">
                  <c:v>13.184895270258602</c:v>
                </c:pt>
                <c:pt idx="529">
                  <c:v>13.193427342262652</c:v>
                </c:pt>
                <c:pt idx="530">
                  <c:v>13.15361100624375</c:v>
                </c:pt>
                <c:pt idx="531">
                  <c:v>13.1507669822424</c:v>
                </c:pt>
                <c:pt idx="532">
                  <c:v>13.1280147902316</c:v>
                </c:pt>
                <c:pt idx="533">
                  <c:v>13.142234910238352</c:v>
                </c:pt>
                <c:pt idx="534">
                  <c:v>13.108106622222151</c:v>
                </c:pt>
                <c:pt idx="535">
                  <c:v>13.05122614219515</c:v>
                </c:pt>
                <c:pt idx="536">
                  <c:v>13.028473950184349</c:v>
                </c:pt>
                <c:pt idx="537">
                  <c:v>13.014253830177603</c:v>
                </c:pt>
                <c:pt idx="538">
                  <c:v>12.982969566162749</c:v>
                </c:pt>
                <c:pt idx="539">
                  <c:v>12.960217374151952</c:v>
                </c:pt>
                <c:pt idx="540">
                  <c:v>12.945997254145199</c:v>
                </c:pt>
                <c:pt idx="541">
                  <c:v>12.957373350150601</c:v>
                </c:pt>
                <c:pt idx="542">
                  <c:v>12.89196079811955</c:v>
                </c:pt>
                <c:pt idx="543">
                  <c:v>12.846456414097952</c:v>
                </c:pt>
                <c:pt idx="544">
                  <c:v>12.869208606108749</c:v>
                </c:pt>
                <c:pt idx="545">
                  <c:v>12.800952030076349</c:v>
                </c:pt>
                <c:pt idx="546">
                  <c:v>12.778199838065552</c:v>
                </c:pt>
                <c:pt idx="547">
                  <c:v>12.778199838065552</c:v>
                </c:pt>
                <c:pt idx="548">
                  <c:v>12.721319358038551</c:v>
                </c:pt>
                <c:pt idx="549">
                  <c:v>12.7355394780453</c:v>
                </c:pt>
                <c:pt idx="550">
                  <c:v>12.70994326203315</c:v>
                </c:pt>
                <c:pt idx="551">
                  <c:v>12.653062782006151</c:v>
                </c:pt>
                <c:pt idx="552">
                  <c:v>12.687191070022353</c:v>
                </c:pt>
                <c:pt idx="553">
                  <c:v>12.630310589995354</c:v>
                </c:pt>
                <c:pt idx="554">
                  <c:v>12.621778517991302</c:v>
                </c:pt>
                <c:pt idx="555">
                  <c:v>12.630310589995354</c:v>
                </c:pt>
                <c:pt idx="556">
                  <c:v>12.607558397984551</c:v>
                </c:pt>
                <c:pt idx="557">
                  <c:v>12.5648980379643</c:v>
                </c:pt>
                <c:pt idx="558">
                  <c:v>12.58480620597375</c:v>
                </c:pt>
                <c:pt idx="559">
                  <c:v>12.539301821952151</c:v>
                </c:pt>
                <c:pt idx="560">
                  <c:v>12.550677917957549</c:v>
                </c:pt>
                <c:pt idx="561">
                  <c:v>12.4852653659265</c:v>
                </c:pt>
                <c:pt idx="562">
                  <c:v>12.519393653942698</c:v>
                </c:pt>
                <c:pt idx="563">
                  <c:v>12.459669149914351</c:v>
                </c:pt>
                <c:pt idx="564">
                  <c:v>12.459669149914349</c:v>
                </c:pt>
                <c:pt idx="565">
                  <c:v>12.4170087898941</c:v>
                </c:pt>
                <c:pt idx="566">
                  <c:v>12.414164765892751</c:v>
                </c:pt>
                <c:pt idx="567">
                  <c:v>12.391412573881949</c:v>
                </c:pt>
                <c:pt idx="568">
                  <c:v>12.3715044058725</c:v>
                </c:pt>
                <c:pt idx="569">
                  <c:v>12.3601283098671</c:v>
                </c:pt>
                <c:pt idx="570">
                  <c:v>12.3032478298401</c:v>
                </c:pt>
                <c:pt idx="571">
                  <c:v>12.323155997849552</c:v>
                </c:pt>
                <c:pt idx="572">
                  <c:v>12.314623925845501</c:v>
                </c:pt>
                <c:pt idx="573">
                  <c:v>12.323155997849549</c:v>
                </c:pt>
                <c:pt idx="574">
                  <c:v>12.232147229806351</c:v>
                </c:pt>
                <c:pt idx="575">
                  <c:v>12.243523325811751</c:v>
                </c:pt>
                <c:pt idx="576">
                  <c:v>12.234991253807699</c:v>
                </c:pt>
                <c:pt idx="577">
                  <c:v>12.209395037795552</c:v>
                </c:pt>
                <c:pt idx="578">
                  <c:v>12.22077113380095</c:v>
                </c:pt>
                <c:pt idx="579">
                  <c:v>12.186642845784752</c:v>
                </c:pt>
                <c:pt idx="580">
                  <c:v>12.212239061796902</c:v>
                </c:pt>
                <c:pt idx="581">
                  <c:v>12.212239061796902</c:v>
                </c:pt>
                <c:pt idx="582">
                  <c:v>12.186642845784752</c:v>
                </c:pt>
                <c:pt idx="583">
                  <c:v>12.198018941790149</c:v>
                </c:pt>
                <c:pt idx="584">
                  <c:v>12.198018941790149</c:v>
                </c:pt>
                <c:pt idx="585">
                  <c:v>12.163890653773949</c:v>
                </c:pt>
                <c:pt idx="586">
                  <c:v>12.163890653773951</c:v>
                </c:pt>
                <c:pt idx="587">
                  <c:v>12.1439824857645</c:v>
                </c:pt>
                <c:pt idx="588">
                  <c:v>12.163890653773951</c:v>
                </c:pt>
                <c:pt idx="589">
                  <c:v>12.141138461763152</c:v>
                </c:pt>
                <c:pt idx="590">
                  <c:v>12.141138461763152</c:v>
                </c:pt>
                <c:pt idx="591">
                  <c:v>12.1382944377618</c:v>
                </c:pt>
                <c:pt idx="592">
                  <c:v>12.129762365757752</c:v>
                </c:pt>
                <c:pt idx="593">
                  <c:v>12.072881885730752</c:v>
                </c:pt>
                <c:pt idx="594">
                  <c:v>12.118386269752349</c:v>
                </c:pt>
                <c:pt idx="595">
                  <c:v>12.06150578972535</c:v>
                </c:pt>
                <c:pt idx="596">
                  <c:v>12.072881885730752</c:v>
                </c:pt>
                <c:pt idx="597">
                  <c:v>12.038753597714553</c:v>
                </c:pt>
                <c:pt idx="598">
                  <c:v>12.058661765724002</c:v>
                </c:pt>
                <c:pt idx="599">
                  <c:v>11.970497021682149</c:v>
                </c:pt>
                <c:pt idx="600">
                  <c:v>12.004625309698351</c:v>
                </c:pt>
                <c:pt idx="601">
                  <c:v>11.970497021682149</c:v>
                </c:pt>
                <c:pt idx="602">
                  <c:v>11.959120925676752</c:v>
                </c:pt>
                <c:pt idx="603">
                  <c:v>11.87948825363895</c:v>
                </c:pt>
                <c:pt idx="604">
                  <c:v>11.91361654165515</c:v>
                </c:pt>
                <c:pt idx="605">
                  <c:v>11.899396421648401</c:v>
                </c:pt>
                <c:pt idx="606">
                  <c:v>11.890864349644351</c:v>
                </c:pt>
                <c:pt idx="607">
                  <c:v>11.845359965622752</c:v>
                </c:pt>
                <c:pt idx="608">
                  <c:v>11.8538920376268</c:v>
                </c:pt>
                <c:pt idx="609">
                  <c:v>11.8425159416214</c:v>
                </c:pt>
                <c:pt idx="610">
                  <c:v>11.822607773611951</c:v>
                </c:pt>
                <c:pt idx="611">
                  <c:v>11.754351197579551</c:v>
                </c:pt>
                <c:pt idx="612">
                  <c:v>11.788479485595753</c:v>
                </c:pt>
                <c:pt idx="613">
                  <c:v>11.69747071755255</c:v>
                </c:pt>
                <c:pt idx="614">
                  <c:v>11.73159900556875</c:v>
                </c:pt>
                <c:pt idx="615">
                  <c:v>11.69747071755255</c:v>
                </c:pt>
                <c:pt idx="616">
                  <c:v>11.663342429536353</c:v>
                </c:pt>
                <c:pt idx="617">
                  <c:v>11.683250597545802</c:v>
                </c:pt>
                <c:pt idx="618">
                  <c:v>11.68609462154715</c:v>
                </c:pt>
                <c:pt idx="619">
                  <c:v>11.643434261526902</c:v>
                </c:pt>
                <c:pt idx="620">
                  <c:v>11.671874501540401</c:v>
                </c:pt>
                <c:pt idx="621">
                  <c:v>11.595085853503951</c:v>
                </c:pt>
                <c:pt idx="622">
                  <c:v>11.6149940215134</c:v>
                </c:pt>
                <c:pt idx="623">
                  <c:v>11.6149940215134</c:v>
                </c:pt>
                <c:pt idx="624">
                  <c:v>11.603617925508001</c:v>
                </c:pt>
                <c:pt idx="625">
                  <c:v>11.606461949509349</c:v>
                </c:pt>
                <c:pt idx="626">
                  <c:v>11.558113541486401</c:v>
                </c:pt>
                <c:pt idx="627">
                  <c:v>11.580865733497198</c:v>
                </c:pt>
                <c:pt idx="628">
                  <c:v>11.62352609351745</c:v>
                </c:pt>
                <c:pt idx="629">
                  <c:v>11.546737445481</c:v>
                </c:pt>
                <c:pt idx="630">
                  <c:v>11.580865733497202</c:v>
                </c:pt>
                <c:pt idx="631">
                  <c:v>11.523985253470203</c:v>
                </c:pt>
                <c:pt idx="632">
                  <c:v>11.569489637491801</c:v>
                </c:pt>
                <c:pt idx="633">
                  <c:v>11.558113541486401</c:v>
                </c:pt>
                <c:pt idx="634">
                  <c:v>11.569489637491801</c:v>
                </c:pt>
                <c:pt idx="635">
                  <c:v>11.523985253470203</c:v>
                </c:pt>
                <c:pt idx="636">
                  <c:v>11.498389037458049</c:v>
                </c:pt>
                <c:pt idx="637">
                  <c:v>11.489856965454001</c:v>
                </c:pt>
                <c:pt idx="638">
                  <c:v>11.4671047734432</c:v>
                </c:pt>
                <c:pt idx="639">
                  <c:v>11.4216003894216</c:v>
                </c:pt>
                <c:pt idx="640">
                  <c:v>11.432976485427</c:v>
                </c:pt>
                <c:pt idx="641">
                  <c:v>11.441508557431053</c:v>
                </c:pt>
                <c:pt idx="642">
                  <c:v>11.407380269414851</c:v>
                </c:pt>
                <c:pt idx="643">
                  <c:v>11.418756365420251</c:v>
                </c:pt>
                <c:pt idx="644">
                  <c:v>11.3533438133892</c:v>
                </c:pt>
                <c:pt idx="645">
                  <c:v>11.396004173409452</c:v>
                </c:pt>
                <c:pt idx="646">
                  <c:v>11.350499789387852</c:v>
                </c:pt>
                <c:pt idx="647">
                  <c:v>11.35049978938785</c:v>
                </c:pt>
                <c:pt idx="648">
                  <c:v>11.28224321335545</c:v>
                </c:pt>
                <c:pt idx="649">
                  <c:v>11.304995405366251</c:v>
                </c:pt>
                <c:pt idx="650">
                  <c:v>11.2907752853595</c:v>
                </c:pt>
                <c:pt idx="651">
                  <c:v>11.259491021344651</c:v>
                </c:pt>
                <c:pt idx="652">
                  <c:v>11.282243213355452</c:v>
                </c:pt>
                <c:pt idx="653">
                  <c:v>11.270867117350051</c:v>
                </c:pt>
                <c:pt idx="654">
                  <c:v>11.222518709327099</c:v>
                </c:pt>
                <c:pt idx="655">
                  <c:v>11.248114925339252</c:v>
                </c:pt>
                <c:pt idx="656">
                  <c:v>11.245270901337904</c:v>
                </c:pt>
                <c:pt idx="657">
                  <c:v>11.256646997343301</c:v>
                </c:pt>
                <c:pt idx="658">
                  <c:v>11.21398663732305</c:v>
                </c:pt>
                <c:pt idx="659">
                  <c:v>11.1997665173163</c:v>
                </c:pt>
                <c:pt idx="660">
                  <c:v>11.222518709327099</c:v>
                </c:pt>
                <c:pt idx="661">
                  <c:v>11.188390421310901</c:v>
                </c:pt>
                <c:pt idx="662">
                  <c:v>11.191234445312251</c:v>
                </c:pt>
                <c:pt idx="663">
                  <c:v>11.199766517316302</c:v>
                </c:pt>
                <c:pt idx="664">
                  <c:v>11.1371979892866</c:v>
                </c:pt>
                <c:pt idx="665">
                  <c:v>11.165638229300102</c:v>
                </c:pt>
                <c:pt idx="666">
                  <c:v>11.1315099412839</c:v>
                </c:pt>
                <c:pt idx="667">
                  <c:v>11.108757749273103</c:v>
                </c:pt>
                <c:pt idx="668">
                  <c:v>11.117289821277152</c:v>
                </c:pt>
                <c:pt idx="669">
                  <c:v>11.097381653267702</c:v>
                </c:pt>
                <c:pt idx="670">
                  <c:v>11.086005557262302</c:v>
                </c:pt>
                <c:pt idx="671">
                  <c:v>11.063253365251503</c:v>
                </c:pt>
                <c:pt idx="672">
                  <c:v>11.063253365251503</c:v>
                </c:pt>
                <c:pt idx="673">
                  <c:v>11.040501173240701</c:v>
                </c:pt>
                <c:pt idx="674">
                  <c:v>11.006372885224501</c:v>
                </c:pt>
                <c:pt idx="675">
                  <c:v>11.014904957228552</c:v>
                </c:pt>
                <c:pt idx="676">
                  <c:v>10.994996789219101</c:v>
                </c:pt>
                <c:pt idx="677">
                  <c:v>11.006372885224501</c:v>
                </c:pt>
                <c:pt idx="678">
                  <c:v>10.9381163091921</c:v>
                </c:pt>
                <c:pt idx="679">
                  <c:v>10.98077666921235</c:v>
                </c:pt>
                <c:pt idx="680">
                  <c:v>10.949492405197502</c:v>
                </c:pt>
                <c:pt idx="681">
                  <c:v>10.915364117181301</c:v>
                </c:pt>
                <c:pt idx="682">
                  <c:v>10.935272285190752</c:v>
                </c:pt>
                <c:pt idx="683">
                  <c:v>10.915364117181301</c:v>
                </c:pt>
                <c:pt idx="684">
                  <c:v>10.90114399717455</c:v>
                </c:pt>
                <c:pt idx="685">
                  <c:v>10.889767901169151</c:v>
                </c:pt>
                <c:pt idx="686">
                  <c:v>10.867015709158352</c:v>
                </c:pt>
                <c:pt idx="687">
                  <c:v>10.91252009317995</c:v>
                </c:pt>
                <c:pt idx="688">
                  <c:v>10.86701570915835</c:v>
                </c:pt>
                <c:pt idx="689">
                  <c:v>10.8982999731732</c:v>
                </c:pt>
                <c:pt idx="690">
                  <c:v>10.886923877167799</c:v>
                </c:pt>
                <c:pt idx="691">
                  <c:v>10.878391805163751</c:v>
                </c:pt>
                <c:pt idx="692">
                  <c:v>10.886923877167801</c:v>
                </c:pt>
                <c:pt idx="693">
                  <c:v>10.886923877167801</c:v>
                </c:pt>
                <c:pt idx="694">
                  <c:v>10.832887421142152</c:v>
                </c:pt>
                <c:pt idx="695">
                  <c:v>10.8414194931462</c:v>
                </c:pt>
                <c:pt idx="696">
                  <c:v>10.8755477811624</c:v>
                </c:pt>
                <c:pt idx="697">
                  <c:v>10.844263517147551</c:v>
                </c:pt>
                <c:pt idx="698">
                  <c:v>10.852795589151601</c:v>
                </c:pt>
                <c:pt idx="699">
                  <c:v>10.8300433971408</c:v>
                </c:pt>
                <c:pt idx="700">
                  <c:v>10.852795589151601</c:v>
                </c:pt>
                <c:pt idx="701">
                  <c:v>10.864171685157002</c:v>
                </c:pt>
                <c:pt idx="702">
                  <c:v>10.795915109124602</c:v>
                </c:pt>
                <c:pt idx="703">
                  <c:v>10.849951565150251</c:v>
                </c:pt>
                <c:pt idx="704">
                  <c:v>10.864171685157</c:v>
                </c:pt>
                <c:pt idx="705">
                  <c:v>10.807291205130001</c:v>
                </c:pt>
                <c:pt idx="706">
                  <c:v>10.838575469144851</c:v>
                </c:pt>
                <c:pt idx="707">
                  <c:v>10.8414194931462</c:v>
                </c:pt>
                <c:pt idx="708">
                  <c:v>10.79307108512325</c:v>
                </c:pt>
                <c:pt idx="709">
                  <c:v>10.815823277134051</c:v>
                </c:pt>
                <c:pt idx="710">
                  <c:v>10.770318893112451</c:v>
                </c:pt>
                <c:pt idx="711">
                  <c:v>10.74756670110165</c:v>
                </c:pt>
                <c:pt idx="712">
                  <c:v>10.812979253132699</c:v>
                </c:pt>
                <c:pt idx="713">
                  <c:v>10.75894279710705</c:v>
                </c:pt>
                <c:pt idx="714">
                  <c:v>10.770318893112451</c:v>
                </c:pt>
                <c:pt idx="715">
                  <c:v>10.74756670110165</c:v>
                </c:pt>
                <c:pt idx="716">
                  <c:v>10.72481450909085</c:v>
                </c:pt>
                <c:pt idx="717">
                  <c:v>10.667934029063851</c:v>
                </c:pt>
                <c:pt idx="718">
                  <c:v>10.68499817307195</c:v>
                </c:pt>
                <c:pt idx="719">
                  <c:v>10.721970485089502</c:v>
                </c:pt>
                <c:pt idx="720">
                  <c:v>10.699218293078703</c:v>
                </c:pt>
                <c:pt idx="721">
                  <c:v>10.6082095250355</c:v>
                </c:pt>
                <c:pt idx="722">
                  <c:v>10.665090005062501</c:v>
                </c:pt>
                <c:pt idx="723">
                  <c:v>10.6537139090571</c:v>
                </c:pt>
                <c:pt idx="724">
                  <c:v>10.6423378130517</c:v>
                </c:pt>
                <c:pt idx="725">
                  <c:v>10.6423378130517</c:v>
                </c:pt>
                <c:pt idx="726">
                  <c:v>10.608209525035502</c:v>
                </c:pt>
                <c:pt idx="727">
                  <c:v>10.628117693044953</c:v>
                </c:pt>
                <c:pt idx="728">
                  <c:v>10.585457333024701</c:v>
                </c:pt>
                <c:pt idx="729">
                  <c:v>10.628117693044951</c:v>
                </c:pt>
                <c:pt idx="730">
                  <c:v>10.582613309023351</c:v>
                </c:pt>
                <c:pt idx="731">
                  <c:v>10.582613309023351</c:v>
                </c:pt>
                <c:pt idx="732">
                  <c:v>10.582613309023351</c:v>
                </c:pt>
                <c:pt idx="733">
                  <c:v>10.582613309023351</c:v>
                </c:pt>
                <c:pt idx="734">
                  <c:v>10.55986111701255</c:v>
                </c:pt>
                <c:pt idx="735">
                  <c:v>10.571237213017952</c:v>
                </c:pt>
                <c:pt idx="736">
                  <c:v>10.616741597039551</c:v>
                </c:pt>
                <c:pt idx="737">
                  <c:v>10.582613309023351</c:v>
                </c:pt>
                <c:pt idx="738">
                  <c:v>10.593989405028752</c:v>
                </c:pt>
                <c:pt idx="739">
                  <c:v>10.571237213017952</c:v>
                </c:pt>
                <c:pt idx="740">
                  <c:v>10.545640997005801</c:v>
                </c:pt>
                <c:pt idx="741">
                  <c:v>10.582613309023351</c:v>
                </c:pt>
                <c:pt idx="742">
                  <c:v>10.545640997005799</c:v>
                </c:pt>
                <c:pt idx="743">
                  <c:v>10.579769285022001</c:v>
                </c:pt>
                <c:pt idx="744">
                  <c:v>10.591145381027401</c:v>
                </c:pt>
                <c:pt idx="745">
                  <c:v>10.6138975730382</c:v>
                </c:pt>
                <c:pt idx="746">
                  <c:v>10.625273669043601</c:v>
                </c:pt>
                <c:pt idx="747">
                  <c:v>10.6025214770328</c:v>
                </c:pt>
                <c:pt idx="748">
                  <c:v>10.579769285022</c:v>
                </c:pt>
                <c:pt idx="749">
                  <c:v>10.57692526102065</c:v>
                </c:pt>
                <c:pt idx="750">
                  <c:v>10.568393189016602</c:v>
                </c:pt>
                <c:pt idx="751">
                  <c:v>10.591145381027401</c:v>
                </c:pt>
                <c:pt idx="752">
                  <c:v>10.477384420973401</c:v>
                </c:pt>
                <c:pt idx="753">
                  <c:v>10.542796973004451</c:v>
                </c:pt>
                <c:pt idx="754">
                  <c:v>10.557017093011201</c:v>
                </c:pt>
                <c:pt idx="755">
                  <c:v>10.497292588982852</c:v>
                </c:pt>
                <c:pt idx="756">
                  <c:v>10.568393189016602</c:v>
                </c:pt>
                <c:pt idx="757">
                  <c:v>10.474540396972051</c:v>
                </c:pt>
                <c:pt idx="758">
                  <c:v>10.49729258898285</c:v>
                </c:pt>
                <c:pt idx="759">
                  <c:v>10.500136612984202</c:v>
                </c:pt>
                <c:pt idx="760">
                  <c:v>10.466008324968003</c:v>
                </c:pt>
                <c:pt idx="761">
                  <c:v>10.508668684988251</c:v>
                </c:pt>
                <c:pt idx="762">
                  <c:v>10.508668684988251</c:v>
                </c:pt>
                <c:pt idx="763">
                  <c:v>10.49729258898285</c:v>
                </c:pt>
                <c:pt idx="764">
                  <c:v>10.508668684988251</c:v>
                </c:pt>
                <c:pt idx="765">
                  <c:v>10.474540396972051</c:v>
                </c:pt>
                <c:pt idx="766">
                  <c:v>10.48591649297745</c:v>
                </c:pt>
              </c:numCache>
            </c:numRef>
          </c:yVal>
          <c:smooth val="0"/>
          <c:extLst>
            <c:ext xmlns:c16="http://schemas.microsoft.com/office/drawing/2014/chart" uri="{C3380CC4-5D6E-409C-BE32-E72D297353CC}">
              <c16:uniqueId val="{00000003-C385-406B-8924-E065A21B7B4A}"/>
            </c:ext>
          </c:extLst>
        </c:ser>
        <c:ser>
          <c:idx val="4"/>
          <c:order val="4"/>
          <c:tx>
            <c:v>1.77E-06 m3/s</c:v>
          </c:tx>
          <c:spPr>
            <a:ln w="25400" cap="rnd">
              <a:noFill/>
              <a:round/>
            </a:ln>
            <a:effectLst/>
          </c:spPr>
          <c:marker>
            <c:symbol val="circle"/>
            <c:size val="5"/>
            <c:spPr>
              <a:solidFill>
                <a:schemeClr val="accent5"/>
              </a:solidFill>
              <a:ln w="9525">
                <a:solidFill>
                  <a:schemeClr val="accent5"/>
                </a:solidFill>
              </a:ln>
              <a:effectLst/>
            </c:spPr>
          </c:marker>
          <c:xVal>
            <c:numRef>
              <c:f>'[Concrete Data Consolidated.xlsx]Sheet1'!$A$10:$A$1570</c:f>
              <c:numCache>
                <c:formatCode>General</c:formatCode>
                <c:ptCount val="156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pt idx="41">
                  <c:v>41</c:v>
                </c:pt>
                <c:pt idx="42">
                  <c:v>42</c:v>
                </c:pt>
                <c:pt idx="43">
                  <c:v>43</c:v>
                </c:pt>
                <c:pt idx="44">
                  <c:v>44</c:v>
                </c:pt>
                <c:pt idx="45">
                  <c:v>45</c:v>
                </c:pt>
                <c:pt idx="46">
                  <c:v>46</c:v>
                </c:pt>
                <c:pt idx="47">
                  <c:v>47</c:v>
                </c:pt>
                <c:pt idx="48">
                  <c:v>48</c:v>
                </c:pt>
                <c:pt idx="49">
                  <c:v>49</c:v>
                </c:pt>
                <c:pt idx="50">
                  <c:v>50</c:v>
                </c:pt>
                <c:pt idx="51">
                  <c:v>51</c:v>
                </c:pt>
                <c:pt idx="52">
                  <c:v>52</c:v>
                </c:pt>
                <c:pt idx="53">
                  <c:v>53</c:v>
                </c:pt>
                <c:pt idx="54">
                  <c:v>54</c:v>
                </c:pt>
                <c:pt idx="55">
                  <c:v>55</c:v>
                </c:pt>
                <c:pt idx="56">
                  <c:v>56</c:v>
                </c:pt>
                <c:pt idx="57">
                  <c:v>57</c:v>
                </c:pt>
                <c:pt idx="58">
                  <c:v>58</c:v>
                </c:pt>
                <c:pt idx="59">
                  <c:v>59</c:v>
                </c:pt>
                <c:pt idx="60">
                  <c:v>60</c:v>
                </c:pt>
                <c:pt idx="61">
                  <c:v>61</c:v>
                </c:pt>
                <c:pt idx="62">
                  <c:v>62</c:v>
                </c:pt>
                <c:pt idx="63">
                  <c:v>63</c:v>
                </c:pt>
                <c:pt idx="64">
                  <c:v>64</c:v>
                </c:pt>
                <c:pt idx="65">
                  <c:v>65</c:v>
                </c:pt>
                <c:pt idx="66">
                  <c:v>66</c:v>
                </c:pt>
                <c:pt idx="67">
                  <c:v>67</c:v>
                </c:pt>
                <c:pt idx="68">
                  <c:v>68</c:v>
                </c:pt>
                <c:pt idx="69">
                  <c:v>69</c:v>
                </c:pt>
                <c:pt idx="70">
                  <c:v>70</c:v>
                </c:pt>
                <c:pt idx="71">
                  <c:v>71</c:v>
                </c:pt>
                <c:pt idx="72">
                  <c:v>72</c:v>
                </c:pt>
                <c:pt idx="73">
                  <c:v>73</c:v>
                </c:pt>
                <c:pt idx="74">
                  <c:v>74</c:v>
                </c:pt>
                <c:pt idx="75">
                  <c:v>75</c:v>
                </c:pt>
                <c:pt idx="76">
                  <c:v>76</c:v>
                </c:pt>
                <c:pt idx="77">
                  <c:v>77</c:v>
                </c:pt>
                <c:pt idx="78">
                  <c:v>78</c:v>
                </c:pt>
                <c:pt idx="79">
                  <c:v>79</c:v>
                </c:pt>
                <c:pt idx="80">
                  <c:v>80</c:v>
                </c:pt>
                <c:pt idx="81">
                  <c:v>81</c:v>
                </c:pt>
                <c:pt idx="82">
                  <c:v>82</c:v>
                </c:pt>
                <c:pt idx="83">
                  <c:v>83</c:v>
                </c:pt>
                <c:pt idx="84">
                  <c:v>84</c:v>
                </c:pt>
                <c:pt idx="85">
                  <c:v>85</c:v>
                </c:pt>
                <c:pt idx="86">
                  <c:v>86</c:v>
                </c:pt>
                <c:pt idx="87">
                  <c:v>87</c:v>
                </c:pt>
                <c:pt idx="88">
                  <c:v>88</c:v>
                </c:pt>
                <c:pt idx="89">
                  <c:v>89</c:v>
                </c:pt>
                <c:pt idx="90">
                  <c:v>90</c:v>
                </c:pt>
                <c:pt idx="91">
                  <c:v>91</c:v>
                </c:pt>
                <c:pt idx="92">
                  <c:v>92</c:v>
                </c:pt>
                <c:pt idx="93">
                  <c:v>93</c:v>
                </c:pt>
                <c:pt idx="94">
                  <c:v>94</c:v>
                </c:pt>
                <c:pt idx="95">
                  <c:v>95</c:v>
                </c:pt>
                <c:pt idx="96">
                  <c:v>96</c:v>
                </c:pt>
                <c:pt idx="97">
                  <c:v>97</c:v>
                </c:pt>
                <c:pt idx="98">
                  <c:v>98</c:v>
                </c:pt>
                <c:pt idx="99">
                  <c:v>99</c:v>
                </c:pt>
                <c:pt idx="100">
                  <c:v>100</c:v>
                </c:pt>
                <c:pt idx="101">
                  <c:v>101</c:v>
                </c:pt>
                <c:pt idx="102">
                  <c:v>102</c:v>
                </c:pt>
                <c:pt idx="103">
                  <c:v>103</c:v>
                </c:pt>
                <c:pt idx="104">
                  <c:v>104</c:v>
                </c:pt>
                <c:pt idx="105">
                  <c:v>105</c:v>
                </c:pt>
                <c:pt idx="106">
                  <c:v>106</c:v>
                </c:pt>
                <c:pt idx="107">
                  <c:v>107</c:v>
                </c:pt>
                <c:pt idx="108">
                  <c:v>108</c:v>
                </c:pt>
                <c:pt idx="109">
                  <c:v>109</c:v>
                </c:pt>
                <c:pt idx="110">
                  <c:v>110</c:v>
                </c:pt>
                <c:pt idx="111">
                  <c:v>111</c:v>
                </c:pt>
                <c:pt idx="112">
                  <c:v>112</c:v>
                </c:pt>
                <c:pt idx="113">
                  <c:v>113</c:v>
                </c:pt>
                <c:pt idx="114">
                  <c:v>114</c:v>
                </c:pt>
                <c:pt idx="115">
                  <c:v>115</c:v>
                </c:pt>
                <c:pt idx="116">
                  <c:v>116</c:v>
                </c:pt>
                <c:pt idx="117">
                  <c:v>117</c:v>
                </c:pt>
                <c:pt idx="118">
                  <c:v>118</c:v>
                </c:pt>
                <c:pt idx="119">
                  <c:v>119</c:v>
                </c:pt>
                <c:pt idx="120">
                  <c:v>120</c:v>
                </c:pt>
                <c:pt idx="121">
                  <c:v>121</c:v>
                </c:pt>
                <c:pt idx="122">
                  <c:v>122</c:v>
                </c:pt>
                <c:pt idx="123">
                  <c:v>123</c:v>
                </c:pt>
                <c:pt idx="124">
                  <c:v>124</c:v>
                </c:pt>
                <c:pt idx="125">
                  <c:v>125</c:v>
                </c:pt>
                <c:pt idx="126">
                  <c:v>126</c:v>
                </c:pt>
                <c:pt idx="127">
                  <c:v>127</c:v>
                </c:pt>
                <c:pt idx="128">
                  <c:v>128</c:v>
                </c:pt>
                <c:pt idx="129">
                  <c:v>129</c:v>
                </c:pt>
                <c:pt idx="130">
                  <c:v>130</c:v>
                </c:pt>
                <c:pt idx="131">
                  <c:v>131</c:v>
                </c:pt>
                <c:pt idx="132">
                  <c:v>132</c:v>
                </c:pt>
                <c:pt idx="133">
                  <c:v>133</c:v>
                </c:pt>
                <c:pt idx="134">
                  <c:v>134</c:v>
                </c:pt>
                <c:pt idx="135">
                  <c:v>135</c:v>
                </c:pt>
                <c:pt idx="136">
                  <c:v>136</c:v>
                </c:pt>
                <c:pt idx="137">
                  <c:v>137</c:v>
                </c:pt>
                <c:pt idx="138">
                  <c:v>138</c:v>
                </c:pt>
                <c:pt idx="139">
                  <c:v>139</c:v>
                </c:pt>
                <c:pt idx="140">
                  <c:v>140</c:v>
                </c:pt>
                <c:pt idx="141">
                  <c:v>141</c:v>
                </c:pt>
                <c:pt idx="142">
                  <c:v>142</c:v>
                </c:pt>
                <c:pt idx="143">
                  <c:v>143</c:v>
                </c:pt>
                <c:pt idx="144">
                  <c:v>144</c:v>
                </c:pt>
                <c:pt idx="145">
                  <c:v>145</c:v>
                </c:pt>
                <c:pt idx="146">
                  <c:v>146</c:v>
                </c:pt>
                <c:pt idx="147">
                  <c:v>147</c:v>
                </c:pt>
                <c:pt idx="148">
                  <c:v>148</c:v>
                </c:pt>
                <c:pt idx="149">
                  <c:v>149</c:v>
                </c:pt>
                <c:pt idx="150">
                  <c:v>150</c:v>
                </c:pt>
                <c:pt idx="151">
                  <c:v>151</c:v>
                </c:pt>
                <c:pt idx="152">
                  <c:v>152</c:v>
                </c:pt>
                <c:pt idx="153">
                  <c:v>153</c:v>
                </c:pt>
                <c:pt idx="154">
                  <c:v>154</c:v>
                </c:pt>
                <c:pt idx="155">
                  <c:v>155</c:v>
                </c:pt>
                <c:pt idx="156">
                  <c:v>156</c:v>
                </c:pt>
                <c:pt idx="157">
                  <c:v>157</c:v>
                </c:pt>
                <c:pt idx="158">
                  <c:v>158</c:v>
                </c:pt>
                <c:pt idx="159">
                  <c:v>159</c:v>
                </c:pt>
                <c:pt idx="160">
                  <c:v>160</c:v>
                </c:pt>
                <c:pt idx="161">
                  <c:v>161</c:v>
                </c:pt>
                <c:pt idx="162">
                  <c:v>162</c:v>
                </c:pt>
                <c:pt idx="163">
                  <c:v>163</c:v>
                </c:pt>
                <c:pt idx="164">
                  <c:v>164</c:v>
                </c:pt>
                <c:pt idx="165">
                  <c:v>165</c:v>
                </c:pt>
                <c:pt idx="166">
                  <c:v>166</c:v>
                </c:pt>
                <c:pt idx="167">
                  <c:v>167</c:v>
                </c:pt>
                <c:pt idx="168">
                  <c:v>168</c:v>
                </c:pt>
                <c:pt idx="169">
                  <c:v>169</c:v>
                </c:pt>
                <c:pt idx="170">
                  <c:v>170</c:v>
                </c:pt>
                <c:pt idx="171">
                  <c:v>171</c:v>
                </c:pt>
                <c:pt idx="172">
                  <c:v>172</c:v>
                </c:pt>
                <c:pt idx="173">
                  <c:v>173</c:v>
                </c:pt>
                <c:pt idx="174">
                  <c:v>174</c:v>
                </c:pt>
                <c:pt idx="175">
                  <c:v>175</c:v>
                </c:pt>
                <c:pt idx="176">
                  <c:v>176</c:v>
                </c:pt>
                <c:pt idx="177">
                  <c:v>177</c:v>
                </c:pt>
                <c:pt idx="178">
                  <c:v>178</c:v>
                </c:pt>
                <c:pt idx="179">
                  <c:v>179</c:v>
                </c:pt>
                <c:pt idx="180">
                  <c:v>180</c:v>
                </c:pt>
                <c:pt idx="181">
                  <c:v>181</c:v>
                </c:pt>
                <c:pt idx="182">
                  <c:v>182</c:v>
                </c:pt>
                <c:pt idx="183">
                  <c:v>183</c:v>
                </c:pt>
                <c:pt idx="184">
                  <c:v>184</c:v>
                </c:pt>
                <c:pt idx="185">
                  <c:v>185</c:v>
                </c:pt>
                <c:pt idx="186">
                  <c:v>186</c:v>
                </c:pt>
                <c:pt idx="187">
                  <c:v>187</c:v>
                </c:pt>
                <c:pt idx="188">
                  <c:v>188</c:v>
                </c:pt>
                <c:pt idx="189">
                  <c:v>189</c:v>
                </c:pt>
                <c:pt idx="190">
                  <c:v>190</c:v>
                </c:pt>
                <c:pt idx="191">
                  <c:v>191</c:v>
                </c:pt>
                <c:pt idx="192">
                  <c:v>192</c:v>
                </c:pt>
                <c:pt idx="193">
                  <c:v>193</c:v>
                </c:pt>
                <c:pt idx="194">
                  <c:v>194</c:v>
                </c:pt>
                <c:pt idx="195">
                  <c:v>195</c:v>
                </c:pt>
                <c:pt idx="196">
                  <c:v>196</c:v>
                </c:pt>
                <c:pt idx="197">
                  <c:v>197</c:v>
                </c:pt>
                <c:pt idx="198">
                  <c:v>198</c:v>
                </c:pt>
                <c:pt idx="199">
                  <c:v>199</c:v>
                </c:pt>
                <c:pt idx="200">
                  <c:v>200</c:v>
                </c:pt>
                <c:pt idx="201">
                  <c:v>201</c:v>
                </c:pt>
                <c:pt idx="202">
                  <c:v>202</c:v>
                </c:pt>
                <c:pt idx="203">
                  <c:v>203</c:v>
                </c:pt>
                <c:pt idx="204">
                  <c:v>204</c:v>
                </c:pt>
                <c:pt idx="205">
                  <c:v>205</c:v>
                </c:pt>
                <c:pt idx="206">
                  <c:v>206</c:v>
                </c:pt>
                <c:pt idx="207">
                  <c:v>207</c:v>
                </c:pt>
                <c:pt idx="208">
                  <c:v>208</c:v>
                </c:pt>
                <c:pt idx="209">
                  <c:v>209</c:v>
                </c:pt>
                <c:pt idx="210">
                  <c:v>210</c:v>
                </c:pt>
                <c:pt idx="211">
                  <c:v>211</c:v>
                </c:pt>
                <c:pt idx="212">
                  <c:v>212</c:v>
                </c:pt>
                <c:pt idx="213">
                  <c:v>213</c:v>
                </c:pt>
                <c:pt idx="214">
                  <c:v>214</c:v>
                </c:pt>
                <c:pt idx="215">
                  <c:v>215</c:v>
                </c:pt>
                <c:pt idx="216">
                  <c:v>216</c:v>
                </c:pt>
                <c:pt idx="217">
                  <c:v>217</c:v>
                </c:pt>
                <c:pt idx="218">
                  <c:v>218</c:v>
                </c:pt>
                <c:pt idx="219">
                  <c:v>219</c:v>
                </c:pt>
                <c:pt idx="220">
                  <c:v>220</c:v>
                </c:pt>
                <c:pt idx="221">
                  <c:v>221</c:v>
                </c:pt>
                <c:pt idx="222">
                  <c:v>222</c:v>
                </c:pt>
                <c:pt idx="223">
                  <c:v>223</c:v>
                </c:pt>
                <c:pt idx="224">
                  <c:v>224</c:v>
                </c:pt>
                <c:pt idx="225">
                  <c:v>225</c:v>
                </c:pt>
                <c:pt idx="226">
                  <c:v>226</c:v>
                </c:pt>
                <c:pt idx="227">
                  <c:v>227</c:v>
                </c:pt>
                <c:pt idx="228">
                  <c:v>228</c:v>
                </c:pt>
                <c:pt idx="229">
                  <c:v>229</c:v>
                </c:pt>
                <c:pt idx="230">
                  <c:v>230</c:v>
                </c:pt>
                <c:pt idx="231">
                  <c:v>231</c:v>
                </c:pt>
                <c:pt idx="232">
                  <c:v>232</c:v>
                </c:pt>
                <c:pt idx="233">
                  <c:v>233</c:v>
                </c:pt>
                <c:pt idx="234">
                  <c:v>234</c:v>
                </c:pt>
                <c:pt idx="235">
                  <c:v>235</c:v>
                </c:pt>
                <c:pt idx="236">
                  <c:v>236</c:v>
                </c:pt>
                <c:pt idx="237">
                  <c:v>237</c:v>
                </c:pt>
                <c:pt idx="238">
                  <c:v>238</c:v>
                </c:pt>
                <c:pt idx="239">
                  <c:v>239</c:v>
                </c:pt>
                <c:pt idx="240">
                  <c:v>240</c:v>
                </c:pt>
                <c:pt idx="241">
                  <c:v>241</c:v>
                </c:pt>
                <c:pt idx="242">
                  <c:v>242</c:v>
                </c:pt>
                <c:pt idx="243">
                  <c:v>243</c:v>
                </c:pt>
                <c:pt idx="244">
                  <c:v>244</c:v>
                </c:pt>
                <c:pt idx="245">
                  <c:v>245</c:v>
                </c:pt>
                <c:pt idx="246">
                  <c:v>246</c:v>
                </c:pt>
                <c:pt idx="247">
                  <c:v>247</c:v>
                </c:pt>
                <c:pt idx="248">
                  <c:v>248</c:v>
                </c:pt>
                <c:pt idx="249">
                  <c:v>249</c:v>
                </c:pt>
                <c:pt idx="250">
                  <c:v>250</c:v>
                </c:pt>
                <c:pt idx="251">
                  <c:v>251</c:v>
                </c:pt>
                <c:pt idx="252">
                  <c:v>252</c:v>
                </c:pt>
                <c:pt idx="253">
                  <c:v>253</c:v>
                </c:pt>
                <c:pt idx="254">
                  <c:v>254</c:v>
                </c:pt>
                <c:pt idx="255">
                  <c:v>255</c:v>
                </c:pt>
                <c:pt idx="256">
                  <c:v>256</c:v>
                </c:pt>
                <c:pt idx="257">
                  <c:v>257</c:v>
                </c:pt>
                <c:pt idx="258">
                  <c:v>258</c:v>
                </c:pt>
                <c:pt idx="259">
                  <c:v>259</c:v>
                </c:pt>
                <c:pt idx="260">
                  <c:v>260</c:v>
                </c:pt>
                <c:pt idx="261">
                  <c:v>261</c:v>
                </c:pt>
                <c:pt idx="262">
                  <c:v>262</c:v>
                </c:pt>
                <c:pt idx="263">
                  <c:v>263</c:v>
                </c:pt>
                <c:pt idx="264">
                  <c:v>264</c:v>
                </c:pt>
                <c:pt idx="265">
                  <c:v>265</c:v>
                </c:pt>
                <c:pt idx="266">
                  <c:v>266</c:v>
                </c:pt>
                <c:pt idx="267">
                  <c:v>267</c:v>
                </c:pt>
                <c:pt idx="268">
                  <c:v>268</c:v>
                </c:pt>
                <c:pt idx="269">
                  <c:v>269</c:v>
                </c:pt>
                <c:pt idx="270">
                  <c:v>270</c:v>
                </c:pt>
                <c:pt idx="271">
                  <c:v>271</c:v>
                </c:pt>
                <c:pt idx="272">
                  <c:v>272</c:v>
                </c:pt>
                <c:pt idx="273">
                  <c:v>273</c:v>
                </c:pt>
                <c:pt idx="274">
                  <c:v>274</c:v>
                </c:pt>
                <c:pt idx="275">
                  <c:v>275</c:v>
                </c:pt>
                <c:pt idx="276">
                  <c:v>276</c:v>
                </c:pt>
                <c:pt idx="277">
                  <c:v>277</c:v>
                </c:pt>
                <c:pt idx="278">
                  <c:v>278</c:v>
                </c:pt>
                <c:pt idx="279">
                  <c:v>279</c:v>
                </c:pt>
                <c:pt idx="280">
                  <c:v>280</c:v>
                </c:pt>
                <c:pt idx="281">
                  <c:v>281</c:v>
                </c:pt>
                <c:pt idx="282">
                  <c:v>282</c:v>
                </c:pt>
                <c:pt idx="283">
                  <c:v>283</c:v>
                </c:pt>
                <c:pt idx="284">
                  <c:v>284</c:v>
                </c:pt>
                <c:pt idx="285">
                  <c:v>285</c:v>
                </c:pt>
                <c:pt idx="286">
                  <c:v>286</c:v>
                </c:pt>
                <c:pt idx="287">
                  <c:v>287</c:v>
                </c:pt>
                <c:pt idx="288">
                  <c:v>288</c:v>
                </c:pt>
                <c:pt idx="289">
                  <c:v>289</c:v>
                </c:pt>
                <c:pt idx="290">
                  <c:v>290</c:v>
                </c:pt>
                <c:pt idx="291">
                  <c:v>291</c:v>
                </c:pt>
                <c:pt idx="292">
                  <c:v>292</c:v>
                </c:pt>
                <c:pt idx="293">
                  <c:v>293</c:v>
                </c:pt>
                <c:pt idx="294">
                  <c:v>294</c:v>
                </c:pt>
                <c:pt idx="295">
                  <c:v>295</c:v>
                </c:pt>
                <c:pt idx="296">
                  <c:v>296</c:v>
                </c:pt>
                <c:pt idx="297">
                  <c:v>297</c:v>
                </c:pt>
                <c:pt idx="298">
                  <c:v>298</c:v>
                </c:pt>
                <c:pt idx="299">
                  <c:v>299</c:v>
                </c:pt>
                <c:pt idx="300">
                  <c:v>300</c:v>
                </c:pt>
                <c:pt idx="301">
                  <c:v>301</c:v>
                </c:pt>
                <c:pt idx="302">
                  <c:v>302</c:v>
                </c:pt>
                <c:pt idx="303">
                  <c:v>303</c:v>
                </c:pt>
                <c:pt idx="304">
                  <c:v>304</c:v>
                </c:pt>
                <c:pt idx="305">
                  <c:v>305</c:v>
                </c:pt>
                <c:pt idx="306">
                  <c:v>306</c:v>
                </c:pt>
                <c:pt idx="307">
                  <c:v>307</c:v>
                </c:pt>
                <c:pt idx="308">
                  <c:v>308</c:v>
                </c:pt>
                <c:pt idx="309">
                  <c:v>309</c:v>
                </c:pt>
                <c:pt idx="310">
                  <c:v>310</c:v>
                </c:pt>
                <c:pt idx="311">
                  <c:v>311</c:v>
                </c:pt>
                <c:pt idx="312">
                  <c:v>312</c:v>
                </c:pt>
                <c:pt idx="313">
                  <c:v>313</c:v>
                </c:pt>
                <c:pt idx="314">
                  <c:v>314</c:v>
                </c:pt>
                <c:pt idx="315">
                  <c:v>315</c:v>
                </c:pt>
                <c:pt idx="316">
                  <c:v>316</c:v>
                </c:pt>
                <c:pt idx="317">
                  <c:v>317</c:v>
                </c:pt>
                <c:pt idx="318">
                  <c:v>318</c:v>
                </c:pt>
                <c:pt idx="319">
                  <c:v>319</c:v>
                </c:pt>
                <c:pt idx="320">
                  <c:v>320</c:v>
                </c:pt>
                <c:pt idx="321">
                  <c:v>321</c:v>
                </c:pt>
                <c:pt idx="322">
                  <c:v>322</c:v>
                </c:pt>
                <c:pt idx="323">
                  <c:v>323</c:v>
                </c:pt>
                <c:pt idx="324">
                  <c:v>324</c:v>
                </c:pt>
                <c:pt idx="325">
                  <c:v>325</c:v>
                </c:pt>
                <c:pt idx="326">
                  <c:v>326</c:v>
                </c:pt>
                <c:pt idx="327">
                  <c:v>327</c:v>
                </c:pt>
                <c:pt idx="328">
                  <c:v>328</c:v>
                </c:pt>
                <c:pt idx="329">
                  <c:v>329</c:v>
                </c:pt>
                <c:pt idx="330">
                  <c:v>330</c:v>
                </c:pt>
                <c:pt idx="331">
                  <c:v>331</c:v>
                </c:pt>
                <c:pt idx="332">
                  <c:v>332</c:v>
                </c:pt>
                <c:pt idx="333">
                  <c:v>333</c:v>
                </c:pt>
                <c:pt idx="334">
                  <c:v>334</c:v>
                </c:pt>
                <c:pt idx="335">
                  <c:v>335</c:v>
                </c:pt>
                <c:pt idx="336">
                  <c:v>336</c:v>
                </c:pt>
                <c:pt idx="337">
                  <c:v>337</c:v>
                </c:pt>
                <c:pt idx="338">
                  <c:v>338</c:v>
                </c:pt>
                <c:pt idx="339">
                  <c:v>339</c:v>
                </c:pt>
                <c:pt idx="340">
                  <c:v>340</c:v>
                </c:pt>
                <c:pt idx="341">
                  <c:v>341</c:v>
                </c:pt>
                <c:pt idx="342">
                  <c:v>342</c:v>
                </c:pt>
                <c:pt idx="343">
                  <c:v>343</c:v>
                </c:pt>
                <c:pt idx="344">
                  <c:v>344</c:v>
                </c:pt>
                <c:pt idx="345">
                  <c:v>345</c:v>
                </c:pt>
                <c:pt idx="346">
                  <c:v>346</c:v>
                </c:pt>
                <c:pt idx="347">
                  <c:v>347</c:v>
                </c:pt>
                <c:pt idx="348">
                  <c:v>348</c:v>
                </c:pt>
                <c:pt idx="349">
                  <c:v>349</c:v>
                </c:pt>
                <c:pt idx="350">
                  <c:v>350</c:v>
                </c:pt>
                <c:pt idx="351">
                  <c:v>351</c:v>
                </c:pt>
                <c:pt idx="352">
                  <c:v>352</c:v>
                </c:pt>
                <c:pt idx="353">
                  <c:v>353</c:v>
                </c:pt>
                <c:pt idx="354">
                  <c:v>354</c:v>
                </c:pt>
                <c:pt idx="355">
                  <c:v>355</c:v>
                </c:pt>
                <c:pt idx="356">
                  <c:v>356</c:v>
                </c:pt>
                <c:pt idx="357">
                  <c:v>357</c:v>
                </c:pt>
                <c:pt idx="358">
                  <c:v>358</c:v>
                </c:pt>
                <c:pt idx="359">
                  <c:v>359</c:v>
                </c:pt>
                <c:pt idx="360">
                  <c:v>360</c:v>
                </c:pt>
                <c:pt idx="361">
                  <c:v>361</c:v>
                </c:pt>
                <c:pt idx="362">
                  <c:v>362</c:v>
                </c:pt>
                <c:pt idx="363">
                  <c:v>363</c:v>
                </c:pt>
                <c:pt idx="364">
                  <c:v>364</c:v>
                </c:pt>
                <c:pt idx="365">
                  <c:v>365</c:v>
                </c:pt>
                <c:pt idx="366">
                  <c:v>366</c:v>
                </c:pt>
                <c:pt idx="367">
                  <c:v>367</c:v>
                </c:pt>
                <c:pt idx="368">
                  <c:v>368</c:v>
                </c:pt>
                <c:pt idx="369">
                  <c:v>369</c:v>
                </c:pt>
                <c:pt idx="370">
                  <c:v>370</c:v>
                </c:pt>
                <c:pt idx="371">
                  <c:v>371</c:v>
                </c:pt>
                <c:pt idx="372">
                  <c:v>372</c:v>
                </c:pt>
                <c:pt idx="373">
                  <c:v>373</c:v>
                </c:pt>
                <c:pt idx="374">
                  <c:v>374</c:v>
                </c:pt>
                <c:pt idx="375">
                  <c:v>375</c:v>
                </c:pt>
                <c:pt idx="376">
                  <c:v>376</c:v>
                </c:pt>
                <c:pt idx="377">
                  <c:v>377</c:v>
                </c:pt>
                <c:pt idx="378">
                  <c:v>378</c:v>
                </c:pt>
                <c:pt idx="379">
                  <c:v>379</c:v>
                </c:pt>
                <c:pt idx="380">
                  <c:v>380</c:v>
                </c:pt>
                <c:pt idx="381">
                  <c:v>381</c:v>
                </c:pt>
                <c:pt idx="382">
                  <c:v>382</c:v>
                </c:pt>
                <c:pt idx="383">
                  <c:v>383</c:v>
                </c:pt>
                <c:pt idx="384">
                  <c:v>384</c:v>
                </c:pt>
                <c:pt idx="385">
                  <c:v>385</c:v>
                </c:pt>
                <c:pt idx="386">
                  <c:v>386</c:v>
                </c:pt>
                <c:pt idx="387">
                  <c:v>387</c:v>
                </c:pt>
                <c:pt idx="388">
                  <c:v>388</c:v>
                </c:pt>
                <c:pt idx="389">
                  <c:v>389</c:v>
                </c:pt>
                <c:pt idx="390">
                  <c:v>390</c:v>
                </c:pt>
                <c:pt idx="391">
                  <c:v>391</c:v>
                </c:pt>
                <c:pt idx="392">
                  <c:v>392</c:v>
                </c:pt>
                <c:pt idx="393">
                  <c:v>393</c:v>
                </c:pt>
                <c:pt idx="394">
                  <c:v>394</c:v>
                </c:pt>
                <c:pt idx="395">
                  <c:v>395</c:v>
                </c:pt>
                <c:pt idx="396">
                  <c:v>396</c:v>
                </c:pt>
                <c:pt idx="397">
                  <c:v>397</c:v>
                </c:pt>
                <c:pt idx="398">
                  <c:v>398</c:v>
                </c:pt>
                <c:pt idx="399">
                  <c:v>399</c:v>
                </c:pt>
                <c:pt idx="400">
                  <c:v>400</c:v>
                </c:pt>
                <c:pt idx="401">
                  <c:v>401</c:v>
                </c:pt>
                <c:pt idx="402">
                  <c:v>402</c:v>
                </c:pt>
                <c:pt idx="403">
                  <c:v>403</c:v>
                </c:pt>
                <c:pt idx="404">
                  <c:v>404</c:v>
                </c:pt>
                <c:pt idx="405">
                  <c:v>405</c:v>
                </c:pt>
                <c:pt idx="406">
                  <c:v>406</c:v>
                </c:pt>
                <c:pt idx="407">
                  <c:v>407</c:v>
                </c:pt>
                <c:pt idx="408">
                  <c:v>408</c:v>
                </c:pt>
                <c:pt idx="409">
                  <c:v>409</c:v>
                </c:pt>
                <c:pt idx="410">
                  <c:v>410</c:v>
                </c:pt>
                <c:pt idx="411">
                  <c:v>411</c:v>
                </c:pt>
                <c:pt idx="412">
                  <c:v>412</c:v>
                </c:pt>
                <c:pt idx="413">
                  <c:v>413</c:v>
                </c:pt>
                <c:pt idx="414">
                  <c:v>414</c:v>
                </c:pt>
                <c:pt idx="415">
                  <c:v>415</c:v>
                </c:pt>
                <c:pt idx="416">
                  <c:v>416</c:v>
                </c:pt>
                <c:pt idx="417">
                  <c:v>417</c:v>
                </c:pt>
                <c:pt idx="418">
                  <c:v>418</c:v>
                </c:pt>
                <c:pt idx="419">
                  <c:v>419</c:v>
                </c:pt>
                <c:pt idx="420">
                  <c:v>420</c:v>
                </c:pt>
                <c:pt idx="421">
                  <c:v>421</c:v>
                </c:pt>
                <c:pt idx="422">
                  <c:v>422</c:v>
                </c:pt>
                <c:pt idx="423">
                  <c:v>423</c:v>
                </c:pt>
                <c:pt idx="424">
                  <c:v>424</c:v>
                </c:pt>
                <c:pt idx="425">
                  <c:v>425</c:v>
                </c:pt>
                <c:pt idx="426">
                  <c:v>426</c:v>
                </c:pt>
                <c:pt idx="427">
                  <c:v>427</c:v>
                </c:pt>
                <c:pt idx="428">
                  <c:v>428</c:v>
                </c:pt>
                <c:pt idx="429">
                  <c:v>429</c:v>
                </c:pt>
                <c:pt idx="430">
                  <c:v>430</c:v>
                </c:pt>
                <c:pt idx="431">
                  <c:v>431</c:v>
                </c:pt>
                <c:pt idx="432">
                  <c:v>432</c:v>
                </c:pt>
                <c:pt idx="433">
                  <c:v>433</c:v>
                </c:pt>
                <c:pt idx="434">
                  <c:v>434</c:v>
                </c:pt>
                <c:pt idx="435">
                  <c:v>435</c:v>
                </c:pt>
                <c:pt idx="436">
                  <c:v>436</c:v>
                </c:pt>
                <c:pt idx="437">
                  <c:v>437</c:v>
                </c:pt>
                <c:pt idx="438">
                  <c:v>438</c:v>
                </c:pt>
                <c:pt idx="439">
                  <c:v>439</c:v>
                </c:pt>
                <c:pt idx="440">
                  <c:v>440</c:v>
                </c:pt>
                <c:pt idx="441">
                  <c:v>441</c:v>
                </c:pt>
                <c:pt idx="442">
                  <c:v>442</c:v>
                </c:pt>
                <c:pt idx="443">
                  <c:v>443</c:v>
                </c:pt>
                <c:pt idx="444">
                  <c:v>444</c:v>
                </c:pt>
                <c:pt idx="445">
                  <c:v>445</c:v>
                </c:pt>
                <c:pt idx="446">
                  <c:v>446</c:v>
                </c:pt>
                <c:pt idx="447">
                  <c:v>447</c:v>
                </c:pt>
                <c:pt idx="448">
                  <c:v>448</c:v>
                </c:pt>
                <c:pt idx="449">
                  <c:v>449</c:v>
                </c:pt>
                <c:pt idx="450">
                  <c:v>450</c:v>
                </c:pt>
                <c:pt idx="451">
                  <c:v>451</c:v>
                </c:pt>
                <c:pt idx="452">
                  <c:v>452</c:v>
                </c:pt>
                <c:pt idx="453">
                  <c:v>453</c:v>
                </c:pt>
                <c:pt idx="454">
                  <c:v>454</c:v>
                </c:pt>
                <c:pt idx="455">
                  <c:v>455</c:v>
                </c:pt>
                <c:pt idx="456">
                  <c:v>456</c:v>
                </c:pt>
                <c:pt idx="457">
                  <c:v>457</c:v>
                </c:pt>
                <c:pt idx="458">
                  <c:v>458</c:v>
                </c:pt>
                <c:pt idx="459">
                  <c:v>459</c:v>
                </c:pt>
                <c:pt idx="460">
                  <c:v>460</c:v>
                </c:pt>
                <c:pt idx="461">
                  <c:v>461</c:v>
                </c:pt>
                <c:pt idx="462">
                  <c:v>462</c:v>
                </c:pt>
                <c:pt idx="463">
                  <c:v>463</c:v>
                </c:pt>
                <c:pt idx="464">
                  <c:v>464</c:v>
                </c:pt>
                <c:pt idx="465">
                  <c:v>465</c:v>
                </c:pt>
                <c:pt idx="466">
                  <c:v>466</c:v>
                </c:pt>
                <c:pt idx="467">
                  <c:v>467</c:v>
                </c:pt>
                <c:pt idx="468">
                  <c:v>468</c:v>
                </c:pt>
                <c:pt idx="469">
                  <c:v>469</c:v>
                </c:pt>
                <c:pt idx="470">
                  <c:v>470</c:v>
                </c:pt>
                <c:pt idx="471">
                  <c:v>471</c:v>
                </c:pt>
                <c:pt idx="472">
                  <c:v>472</c:v>
                </c:pt>
                <c:pt idx="473">
                  <c:v>473</c:v>
                </c:pt>
                <c:pt idx="474">
                  <c:v>474</c:v>
                </c:pt>
                <c:pt idx="475">
                  <c:v>475</c:v>
                </c:pt>
                <c:pt idx="476">
                  <c:v>476</c:v>
                </c:pt>
                <c:pt idx="477">
                  <c:v>477</c:v>
                </c:pt>
                <c:pt idx="478">
                  <c:v>478</c:v>
                </c:pt>
                <c:pt idx="479">
                  <c:v>479</c:v>
                </c:pt>
                <c:pt idx="480">
                  <c:v>480</c:v>
                </c:pt>
                <c:pt idx="481">
                  <c:v>481</c:v>
                </c:pt>
                <c:pt idx="482">
                  <c:v>482</c:v>
                </c:pt>
                <c:pt idx="483">
                  <c:v>483</c:v>
                </c:pt>
                <c:pt idx="484">
                  <c:v>484</c:v>
                </c:pt>
                <c:pt idx="485">
                  <c:v>485</c:v>
                </c:pt>
                <c:pt idx="486">
                  <c:v>486</c:v>
                </c:pt>
                <c:pt idx="487">
                  <c:v>487</c:v>
                </c:pt>
                <c:pt idx="488">
                  <c:v>488</c:v>
                </c:pt>
                <c:pt idx="489">
                  <c:v>489</c:v>
                </c:pt>
                <c:pt idx="490">
                  <c:v>490</c:v>
                </c:pt>
                <c:pt idx="491">
                  <c:v>491</c:v>
                </c:pt>
                <c:pt idx="492">
                  <c:v>492</c:v>
                </c:pt>
                <c:pt idx="493">
                  <c:v>493</c:v>
                </c:pt>
                <c:pt idx="494">
                  <c:v>494</c:v>
                </c:pt>
                <c:pt idx="495">
                  <c:v>495</c:v>
                </c:pt>
                <c:pt idx="496">
                  <c:v>496</c:v>
                </c:pt>
                <c:pt idx="497">
                  <c:v>497</c:v>
                </c:pt>
                <c:pt idx="498">
                  <c:v>498</c:v>
                </c:pt>
                <c:pt idx="499">
                  <c:v>499</c:v>
                </c:pt>
                <c:pt idx="500">
                  <c:v>500</c:v>
                </c:pt>
                <c:pt idx="501">
                  <c:v>501</c:v>
                </c:pt>
                <c:pt idx="502">
                  <c:v>502</c:v>
                </c:pt>
                <c:pt idx="503">
                  <c:v>503</c:v>
                </c:pt>
                <c:pt idx="504">
                  <c:v>504</c:v>
                </c:pt>
                <c:pt idx="505">
                  <c:v>505</c:v>
                </c:pt>
                <c:pt idx="506">
                  <c:v>506</c:v>
                </c:pt>
                <c:pt idx="507">
                  <c:v>507</c:v>
                </c:pt>
                <c:pt idx="508">
                  <c:v>508</c:v>
                </c:pt>
                <c:pt idx="509">
                  <c:v>509</c:v>
                </c:pt>
                <c:pt idx="510">
                  <c:v>510</c:v>
                </c:pt>
                <c:pt idx="511">
                  <c:v>511</c:v>
                </c:pt>
                <c:pt idx="512">
                  <c:v>512</c:v>
                </c:pt>
                <c:pt idx="513">
                  <c:v>513</c:v>
                </c:pt>
                <c:pt idx="514">
                  <c:v>514</c:v>
                </c:pt>
                <c:pt idx="515">
                  <c:v>515</c:v>
                </c:pt>
                <c:pt idx="516">
                  <c:v>516</c:v>
                </c:pt>
                <c:pt idx="517">
                  <c:v>517</c:v>
                </c:pt>
                <c:pt idx="518">
                  <c:v>518</c:v>
                </c:pt>
                <c:pt idx="519">
                  <c:v>519</c:v>
                </c:pt>
                <c:pt idx="520">
                  <c:v>520</c:v>
                </c:pt>
                <c:pt idx="521">
                  <c:v>521</c:v>
                </c:pt>
                <c:pt idx="522">
                  <c:v>522</c:v>
                </c:pt>
                <c:pt idx="523">
                  <c:v>523</c:v>
                </c:pt>
                <c:pt idx="524">
                  <c:v>524</c:v>
                </c:pt>
                <c:pt idx="525">
                  <c:v>525</c:v>
                </c:pt>
                <c:pt idx="526">
                  <c:v>526</c:v>
                </c:pt>
                <c:pt idx="527">
                  <c:v>527</c:v>
                </c:pt>
                <c:pt idx="528">
                  <c:v>528</c:v>
                </c:pt>
                <c:pt idx="529">
                  <c:v>529</c:v>
                </c:pt>
                <c:pt idx="530">
                  <c:v>530</c:v>
                </c:pt>
                <c:pt idx="531">
                  <c:v>531</c:v>
                </c:pt>
                <c:pt idx="532">
                  <c:v>532</c:v>
                </c:pt>
                <c:pt idx="533">
                  <c:v>533</c:v>
                </c:pt>
                <c:pt idx="534">
                  <c:v>534</c:v>
                </c:pt>
                <c:pt idx="535">
                  <c:v>535</c:v>
                </c:pt>
                <c:pt idx="536">
                  <c:v>536</c:v>
                </c:pt>
                <c:pt idx="537">
                  <c:v>537</c:v>
                </c:pt>
                <c:pt idx="538">
                  <c:v>538</c:v>
                </c:pt>
                <c:pt idx="539">
                  <c:v>539</c:v>
                </c:pt>
                <c:pt idx="540">
                  <c:v>540</c:v>
                </c:pt>
                <c:pt idx="541">
                  <c:v>541</c:v>
                </c:pt>
                <c:pt idx="542">
                  <c:v>542</c:v>
                </c:pt>
                <c:pt idx="543">
                  <c:v>543</c:v>
                </c:pt>
                <c:pt idx="544">
                  <c:v>544</c:v>
                </c:pt>
                <c:pt idx="545">
                  <c:v>545</c:v>
                </c:pt>
                <c:pt idx="546">
                  <c:v>546</c:v>
                </c:pt>
                <c:pt idx="547">
                  <c:v>547</c:v>
                </c:pt>
                <c:pt idx="548">
                  <c:v>548</c:v>
                </c:pt>
                <c:pt idx="549">
                  <c:v>549</c:v>
                </c:pt>
                <c:pt idx="550">
                  <c:v>550</c:v>
                </c:pt>
                <c:pt idx="551">
                  <c:v>551</c:v>
                </c:pt>
                <c:pt idx="552">
                  <c:v>552</c:v>
                </c:pt>
                <c:pt idx="553">
                  <c:v>553</c:v>
                </c:pt>
                <c:pt idx="554">
                  <c:v>554</c:v>
                </c:pt>
                <c:pt idx="555">
                  <c:v>555</c:v>
                </c:pt>
                <c:pt idx="556">
                  <c:v>556</c:v>
                </c:pt>
                <c:pt idx="557">
                  <c:v>557</c:v>
                </c:pt>
                <c:pt idx="558">
                  <c:v>558</c:v>
                </c:pt>
                <c:pt idx="559">
                  <c:v>559</c:v>
                </c:pt>
                <c:pt idx="560">
                  <c:v>560</c:v>
                </c:pt>
                <c:pt idx="561">
                  <c:v>561</c:v>
                </c:pt>
                <c:pt idx="562">
                  <c:v>562</c:v>
                </c:pt>
                <c:pt idx="563">
                  <c:v>563</c:v>
                </c:pt>
                <c:pt idx="564">
                  <c:v>564</c:v>
                </c:pt>
                <c:pt idx="565">
                  <c:v>565</c:v>
                </c:pt>
                <c:pt idx="566">
                  <c:v>566</c:v>
                </c:pt>
                <c:pt idx="567">
                  <c:v>567</c:v>
                </c:pt>
                <c:pt idx="568">
                  <c:v>568</c:v>
                </c:pt>
                <c:pt idx="569">
                  <c:v>569</c:v>
                </c:pt>
                <c:pt idx="570">
                  <c:v>570</c:v>
                </c:pt>
                <c:pt idx="571">
                  <c:v>571</c:v>
                </c:pt>
                <c:pt idx="572">
                  <c:v>572</c:v>
                </c:pt>
                <c:pt idx="573">
                  <c:v>573</c:v>
                </c:pt>
                <c:pt idx="574">
                  <c:v>574</c:v>
                </c:pt>
                <c:pt idx="575">
                  <c:v>575</c:v>
                </c:pt>
                <c:pt idx="576">
                  <c:v>576</c:v>
                </c:pt>
                <c:pt idx="577">
                  <c:v>577</c:v>
                </c:pt>
                <c:pt idx="578">
                  <c:v>578</c:v>
                </c:pt>
                <c:pt idx="579">
                  <c:v>579</c:v>
                </c:pt>
                <c:pt idx="580">
                  <c:v>580</c:v>
                </c:pt>
                <c:pt idx="581">
                  <c:v>581</c:v>
                </c:pt>
                <c:pt idx="582">
                  <c:v>582</c:v>
                </c:pt>
                <c:pt idx="583">
                  <c:v>583</c:v>
                </c:pt>
                <c:pt idx="584">
                  <c:v>584</c:v>
                </c:pt>
                <c:pt idx="585">
                  <c:v>585</c:v>
                </c:pt>
                <c:pt idx="586">
                  <c:v>586</c:v>
                </c:pt>
                <c:pt idx="587">
                  <c:v>587</c:v>
                </c:pt>
                <c:pt idx="588">
                  <c:v>588</c:v>
                </c:pt>
                <c:pt idx="589">
                  <c:v>589</c:v>
                </c:pt>
                <c:pt idx="590">
                  <c:v>590</c:v>
                </c:pt>
                <c:pt idx="591">
                  <c:v>591</c:v>
                </c:pt>
                <c:pt idx="592">
                  <c:v>592</c:v>
                </c:pt>
                <c:pt idx="593">
                  <c:v>593</c:v>
                </c:pt>
                <c:pt idx="594">
                  <c:v>594</c:v>
                </c:pt>
                <c:pt idx="595">
                  <c:v>595</c:v>
                </c:pt>
                <c:pt idx="596">
                  <c:v>596</c:v>
                </c:pt>
                <c:pt idx="597">
                  <c:v>597</c:v>
                </c:pt>
                <c:pt idx="598">
                  <c:v>598</c:v>
                </c:pt>
                <c:pt idx="599">
                  <c:v>599</c:v>
                </c:pt>
                <c:pt idx="600">
                  <c:v>600</c:v>
                </c:pt>
                <c:pt idx="601">
                  <c:v>601</c:v>
                </c:pt>
                <c:pt idx="602">
                  <c:v>602</c:v>
                </c:pt>
                <c:pt idx="603">
                  <c:v>603</c:v>
                </c:pt>
                <c:pt idx="604">
                  <c:v>604</c:v>
                </c:pt>
                <c:pt idx="605">
                  <c:v>605</c:v>
                </c:pt>
                <c:pt idx="606">
                  <c:v>606</c:v>
                </c:pt>
                <c:pt idx="607">
                  <c:v>607</c:v>
                </c:pt>
                <c:pt idx="608">
                  <c:v>608</c:v>
                </c:pt>
                <c:pt idx="609">
                  <c:v>609</c:v>
                </c:pt>
                <c:pt idx="610">
                  <c:v>610</c:v>
                </c:pt>
                <c:pt idx="611">
                  <c:v>611</c:v>
                </c:pt>
                <c:pt idx="612">
                  <c:v>612</c:v>
                </c:pt>
                <c:pt idx="613">
                  <c:v>613</c:v>
                </c:pt>
                <c:pt idx="614">
                  <c:v>614</c:v>
                </c:pt>
                <c:pt idx="615">
                  <c:v>615</c:v>
                </c:pt>
                <c:pt idx="616">
                  <c:v>616</c:v>
                </c:pt>
                <c:pt idx="617">
                  <c:v>617</c:v>
                </c:pt>
                <c:pt idx="618">
                  <c:v>618</c:v>
                </c:pt>
                <c:pt idx="619">
                  <c:v>619</c:v>
                </c:pt>
                <c:pt idx="620">
                  <c:v>620</c:v>
                </c:pt>
                <c:pt idx="621">
                  <c:v>621</c:v>
                </c:pt>
                <c:pt idx="622">
                  <c:v>622</c:v>
                </c:pt>
                <c:pt idx="623">
                  <c:v>623</c:v>
                </c:pt>
                <c:pt idx="624">
                  <c:v>624</c:v>
                </c:pt>
                <c:pt idx="625">
                  <c:v>625</c:v>
                </c:pt>
                <c:pt idx="626">
                  <c:v>626</c:v>
                </c:pt>
                <c:pt idx="627">
                  <c:v>627</c:v>
                </c:pt>
                <c:pt idx="628">
                  <c:v>628</c:v>
                </c:pt>
                <c:pt idx="629">
                  <c:v>629</c:v>
                </c:pt>
                <c:pt idx="630">
                  <c:v>630</c:v>
                </c:pt>
                <c:pt idx="631">
                  <c:v>631</c:v>
                </c:pt>
                <c:pt idx="632">
                  <c:v>632</c:v>
                </c:pt>
                <c:pt idx="633">
                  <c:v>633</c:v>
                </c:pt>
                <c:pt idx="634">
                  <c:v>634</c:v>
                </c:pt>
                <c:pt idx="635">
                  <c:v>635</c:v>
                </c:pt>
                <c:pt idx="636">
                  <c:v>636</c:v>
                </c:pt>
                <c:pt idx="637">
                  <c:v>637</c:v>
                </c:pt>
                <c:pt idx="638">
                  <c:v>638</c:v>
                </c:pt>
                <c:pt idx="639">
                  <c:v>639</c:v>
                </c:pt>
                <c:pt idx="640">
                  <c:v>640</c:v>
                </c:pt>
                <c:pt idx="641">
                  <c:v>641</c:v>
                </c:pt>
                <c:pt idx="642">
                  <c:v>642</c:v>
                </c:pt>
                <c:pt idx="643">
                  <c:v>643</c:v>
                </c:pt>
                <c:pt idx="644">
                  <c:v>644</c:v>
                </c:pt>
                <c:pt idx="645">
                  <c:v>645</c:v>
                </c:pt>
                <c:pt idx="646">
                  <c:v>646</c:v>
                </c:pt>
                <c:pt idx="647">
                  <c:v>647</c:v>
                </c:pt>
                <c:pt idx="648">
                  <c:v>648</c:v>
                </c:pt>
                <c:pt idx="649">
                  <c:v>649</c:v>
                </c:pt>
                <c:pt idx="650">
                  <c:v>650</c:v>
                </c:pt>
                <c:pt idx="651">
                  <c:v>651</c:v>
                </c:pt>
                <c:pt idx="652">
                  <c:v>652</c:v>
                </c:pt>
                <c:pt idx="653">
                  <c:v>653</c:v>
                </c:pt>
                <c:pt idx="654">
                  <c:v>654</c:v>
                </c:pt>
                <c:pt idx="655">
                  <c:v>655</c:v>
                </c:pt>
                <c:pt idx="656">
                  <c:v>656</c:v>
                </c:pt>
                <c:pt idx="657">
                  <c:v>657</c:v>
                </c:pt>
                <c:pt idx="658">
                  <c:v>658</c:v>
                </c:pt>
                <c:pt idx="659">
                  <c:v>659</c:v>
                </c:pt>
                <c:pt idx="660">
                  <c:v>660</c:v>
                </c:pt>
                <c:pt idx="661">
                  <c:v>661</c:v>
                </c:pt>
                <c:pt idx="662">
                  <c:v>662</c:v>
                </c:pt>
                <c:pt idx="663">
                  <c:v>663</c:v>
                </c:pt>
                <c:pt idx="664">
                  <c:v>664</c:v>
                </c:pt>
                <c:pt idx="665">
                  <c:v>665</c:v>
                </c:pt>
                <c:pt idx="666">
                  <c:v>666</c:v>
                </c:pt>
                <c:pt idx="667">
                  <c:v>667</c:v>
                </c:pt>
                <c:pt idx="668">
                  <c:v>668</c:v>
                </c:pt>
                <c:pt idx="669">
                  <c:v>669</c:v>
                </c:pt>
                <c:pt idx="670">
                  <c:v>670</c:v>
                </c:pt>
                <c:pt idx="671">
                  <c:v>671</c:v>
                </c:pt>
                <c:pt idx="672">
                  <c:v>672</c:v>
                </c:pt>
                <c:pt idx="673">
                  <c:v>673</c:v>
                </c:pt>
                <c:pt idx="674">
                  <c:v>674</c:v>
                </c:pt>
                <c:pt idx="675">
                  <c:v>675</c:v>
                </c:pt>
                <c:pt idx="676">
                  <c:v>676</c:v>
                </c:pt>
                <c:pt idx="677">
                  <c:v>677</c:v>
                </c:pt>
                <c:pt idx="678">
                  <c:v>678</c:v>
                </c:pt>
                <c:pt idx="679">
                  <c:v>679</c:v>
                </c:pt>
                <c:pt idx="680">
                  <c:v>680</c:v>
                </c:pt>
                <c:pt idx="681">
                  <c:v>681</c:v>
                </c:pt>
                <c:pt idx="682">
                  <c:v>682</c:v>
                </c:pt>
                <c:pt idx="683">
                  <c:v>683</c:v>
                </c:pt>
                <c:pt idx="684">
                  <c:v>684</c:v>
                </c:pt>
                <c:pt idx="685">
                  <c:v>685</c:v>
                </c:pt>
                <c:pt idx="686">
                  <c:v>686</c:v>
                </c:pt>
                <c:pt idx="687">
                  <c:v>687</c:v>
                </c:pt>
                <c:pt idx="688">
                  <c:v>688</c:v>
                </c:pt>
                <c:pt idx="689">
                  <c:v>689</c:v>
                </c:pt>
                <c:pt idx="690">
                  <c:v>690</c:v>
                </c:pt>
                <c:pt idx="691">
                  <c:v>691</c:v>
                </c:pt>
                <c:pt idx="692">
                  <c:v>692</c:v>
                </c:pt>
                <c:pt idx="693">
                  <c:v>693</c:v>
                </c:pt>
                <c:pt idx="694">
                  <c:v>694</c:v>
                </c:pt>
                <c:pt idx="695">
                  <c:v>695</c:v>
                </c:pt>
                <c:pt idx="696">
                  <c:v>696</c:v>
                </c:pt>
                <c:pt idx="697">
                  <c:v>697</c:v>
                </c:pt>
                <c:pt idx="698">
                  <c:v>698</c:v>
                </c:pt>
                <c:pt idx="699">
                  <c:v>699</c:v>
                </c:pt>
                <c:pt idx="700">
                  <c:v>700</c:v>
                </c:pt>
                <c:pt idx="701">
                  <c:v>701</c:v>
                </c:pt>
                <c:pt idx="702">
                  <c:v>702</c:v>
                </c:pt>
                <c:pt idx="703">
                  <c:v>703</c:v>
                </c:pt>
                <c:pt idx="704">
                  <c:v>704</c:v>
                </c:pt>
                <c:pt idx="705">
                  <c:v>705</c:v>
                </c:pt>
                <c:pt idx="706">
                  <c:v>706</c:v>
                </c:pt>
                <c:pt idx="707">
                  <c:v>707</c:v>
                </c:pt>
                <c:pt idx="708">
                  <c:v>708</c:v>
                </c:pt>
                <c:pt idx="709">
                  <c:v>709</c:v>
                </c:pt>
                <c:pt idx="710">
                  <c:v>710</c:v>
                </c:pt>
                <c:pt idx="711">
                  <c:v>711</c:v>
                </c:pt>
                <c:pt idx="712">
                  <c:v>712</c:v>
                </c:pt>
                <c:pt idx="713">
                  <c:v>713</c:v>
                </c:pt>
                <c:pt idx="714">
                  <c:v>714</c:v>
                </c:pt>
                <c:pt idx="715">
                  <c:v>715</c:v>
                </c:pt>
                <c:pt idx="716">
                  <c:v>716</c:v>
                </c:pt>
                <c:pt idx="717">
                  <c:v>717</c:v>
                </c:pt>
                <c:pt idx="718">
                  <c:v>718</c:v>
                </c:pt>
                <c:pt idx="719">
                  <c:v>719</c:v>
                </c:pt>
                <c:pt idx="720">
                  <c:v>720</c:v>
                </c:pt>
                <c:pt idx="721">
                  <c:v>721</c:v>
                </c:pt>
                <c:pt idx="722">
                  <c:v>722</c:v>
                </c:pt>
                <c:pt idx="723">
                  <c:v>723</c:v>
                </c:pt>
                <c:pt idx="724">
                  <c:v>724</c:v>
                </c:pt>
                <c:pt idx="725">
                  <c:v>725</c:v>
                </c:pt>
                <c:pt idx="726">
                  <c:v>726</c:v>
                </c:pt>
                <c:pt idx="727">
                  <c:v>727</c:v>
                </c:pt>
                <c:pt idx="728">
                  <c:v>728</c:v>
                </c:pt>
                <c:pt idx="729">
                  <c:v>729</c:v>
                </c:pt>
                <c:pt idx="730">
                  <c:v>730</c:v>
                </c:pt>
                <c:pt idx="731">
                  <c:v>731</c:v>
                </c:pt>
                <c:pt idx="732">
                  <c:v>732</c:v>
                </c:pt>
                <c:pt idx="733">
                  <c:v>733</c:v>
                </c:pt>
                <c:pt idx="734">
                  <c:v>734</c:v>
                </c:pt>
                <c:pt idx="735">
                  <c:v>735</c:v>
                </c:pt>
                <c:pt idx="736">
                  <c:v>736</c:v>
                </c:pt>
                <c:pt idx="737">
                  <c:v>737</c:v>
                </c:pt>
                <c:pt idx="738">
                  <c:v>738</c:v>
                </c:pt>
                <c:pt idx="739">
                  <c:v>739</c:v>
                </c:pt>
                <c:pt idx="740">
                  <c:v>740</c:v>
                </c:pt>
                <c:pt idx="741">
                  <c:v>741</c:v>
                </c:pt>
                <c:pt idx="742">
                  <c:v>742</c:v>
                </c:pt>
                <c:pt idx="743">
                  <c:v>743</c:v>
                </c:pt>
                <c:pt idx="744">
                  <c:v>744</c:v>
                </c:pt>
                <c:pt idx="745">
                  <c:v>745</c:v>
                </c:pt>
                <c:pt idx="746">
                  <c:v>746</c:v>
                </c:pt>
                <c:pt idx="747">
                  <c:v>747</c:v>
                </c:pt>
                <c:pt idx="748">
                  <c:v>748</c:v>
                </c:pt>
                <c:pt idx="749">
                  <c:v>749</c:v>
                </c:pt>
                <c:pt idx="750">
                  <c:v>750</c:v>
                </c:pt>
                <c:pt idx="751">
                  <c:v>751</c:v>
                </c:pt>
                <c:pt idx="752">
                  <c:v>752</c:v>
                </c:pt>
                <c:pt idx="753">
                  <c:v>753</c:v>
                </c:pt>
                <c:pt idx="754">
                  <c:v>754</c:v>
                </c:pt>
                <c:pt idx="755">
                  <c:v>755</c:v>
                </c:pt>
                <c:pt idx="756">
                  <c:v>756</c:v>
                </c:pt>
                <c:pt idx="757">
                  <c:v>757</c:v>
                </c:pt>
                <c:pt idx="758">
                  <c:v>758</c:v>
                </c:pt>
                <c:pt idx="759">
                  <c:v>759</c:v>
                </c:pt>
                <c:pt idx="760">
                  <c:v>760</c:v>
                </c:pt>
                <c:pt idx="761">
                  <c:v>761</c:v>
                </c:pt>
                <c:pt idx="762">
                  <c:v>762</c:v>
                </c:pt>
                <c:pt idx="763">
                  <c:v>763</c:v>
                </c:pt>
                <c:pt idx="764">
                  <c:v>764</c:v>
                </c:pt>
                <c:pt idx="765">
                  <c:v>765</c:v>
                </c:pt>
                <c:pt idx="766">
                  <c:v>766</c:v>
                </c:pt>
                <c:pt idx="767">
                  <c:v>767</c:v>
                </c:pt>
                <c:pt idx="768">
                  <c:v>768</c:v>
                </c:pt>
                <c:pt idx="769">
                  <c:v>769</c:v>
                </c:pt>
                <c:pt idx="770">
                  <c:v>770</c:v>
                </c:pt>
                <c:pt idx="771">
                  <c:v>771</c:v>
                </c:pt>
                <c:pt idx="772">
                  <c:v>772</c:v>
                </c:pt>
                <c:pt idx="773">
                  <c:v>773</c:v>
                </c:pt>
                <c:pt idx="774">
                  <c:v>774</c:v>
                </c:pt>
                <c:pt idx="775">
                  <c:v>775</c:v>
                </c:pt>
                <c:pt idx="776">
                  <c:v>776</c:v>
                </c:pt>
                <c:pt idx="777">
                  <c:v>777</c:v>
                </c:pt>
                <c:pt idx="778">
                  <c:v>778</c:v>
                </c:pt>
                <c:pt idx="779">
                  <c:v>779</c:v>
                </c:pt>
                <c:pt idx="780">
                  <c:v>780</c:v>
                </c:pt>
                <c:pt idx="781">
                  <c:v>781</c:v>
                </c:pt>
                <c:pt idx="782">
                  <c:v>782</c:v>
                </c:pt>
                <c:pt idx="783">
                  <c:v>783</c:v>
                </c:pt>
                <c:pt idx="784">
                  <c:v>784</c:v>
                </c:pt>
                <c:pt idx="785">
                  <c:v>785</c:v>
                </c:pt>
                <c:pt idx="786">
                  <c:v>786</c:v>
                </c:pt>
                <c:pt idx="787">
                  <c:v>787</c:v>
                </c:pt>
                <c:pt idx="788">
                  <c:v>788</c:v>
                </c:pt>
                <c:pt idx="789">
                  <c:v>789</c:v>
                </c:pt>
                <c:pt idx="790">
                  <c:v>790</c:v>
                </c:pt>
                <c:pt idx="791">
                  <c:v>791</c:v>
                </c:pt>
                <c:pt idx="792">
                  <c:v>792</c:v>
                </c:pt>
                <c:pt idx="793">
                  <c:v>793</c:v>
                </c:pt>
                <c:pt idx="794">
                  <c:v>794</c:v>
                </c:pt>
                <c:pt idx="795">
                  <c:v>795</c:v>
                </c:pt>
                <c:pt idx="796">
                  <c:v>796</c:v>
                </c:pt>
                <c:pt idx="797">
                  <c:v>797</c:v>
                </c:pt>
                <c:pt idx="798">
                  <c:v>798</c:v>
                </c:pt>
                <c:pt idx="799">
                  <c:v>799</c:v>
                </c:pt>
                <c:pt idx="800">
                  <c:v>800</c:v>
                </c:pt>
                <c:pt idx="801">
                  <c:v>801</c:v>
                </c:pt>
                <c:pt idx="802">
                  <c:v>802</c:v>
                </c:pt>
                <c:pt idx="803">
                  <c:v>803</c:v>
                </c:pt>
                <c:pt idx="804">
                  <c:v>804</c:v>
                </c:pt>
                <c:pt idx="805">
                  <c:v>805</c:v>
                </c:pt>
                <c:pt idx="806">
                  <c:v>806</c:v>
                </c:pt>
                <c:pt idx="807">
                  <c:v>807</c:v>
                </c:pt>
                <c:pt idx="808">
                  <c:v>808</c:v>
                </c:pt>
                <c:pt idx="809">
                  <c:v>809</c:v>
                </c:pt>
                <c:pt idx="810">
                  <c:v>810</c:v>
                </c:pt>
                <c:pt idx="811">
                  <c:v>811</c:v>
                </c:pt>
                <c:pt idx="812">
                  <c:v>812</c:v>
                </c:pt>
                <c:pt idx="813">
                  <c:v>813</c:v>
                </c:pt>
                <c:pt idx="814">
                  <c:v>814</c:v>
                </c:pt>
                <c:pt idx="815">
                  <c:v>815</c:v>
                </c:pt>
                <c:pt idx="816">
                  <c:v>816</c:v>
                </c:pt>
                <c:pt idx="817">
                  <c:v>817</c:v>
                </c:pt>
                <c:pt idx="818">
                  <c:v>818</c:v>
                </c:pt>
                <c:pt idx="819">
                  <c:v>819</c:v>
                </c:pt>
                <c:pt idx="820">
                  <c:v>820</c:v>
                </c:pt>
                <c:pt idx="821">
                  <c:v>821</c:v>
                </c:pt>
                <c:pt idx="822">
                  <c:v>822</c:v>
                </c:pt>
                <c:pt idx="823">
                  <c:v>823</c:v>
                </c:pt>
                <c:pt idx="824">
                  <c:v>824</c:v>
                </c:pt>
                <c:pt idx="825">
                  <c:v>825</c:v>
                </c:pt>
                <c:pt idx="826">
                  <c:v>826</c:v>
                </c:pt>
                <c:pt idx="827">
                  <c:v>827</c:v>
                </c:pt>
                <c:pt idx="828">
                  <c:v>828</c:v>
                </c:pt>
                <c:pt idx="829">
                  <c:v>829</c:v>
                </c:pt>
                <c:pt idx="830">
                  <c:v>830</c:v>
                </c:pt>
                <c:pt idx="831">
                  <c:v>831</c:v>
                </c:pt>
                <c:pt idx="832">
                  <c:v>832</c:v>
                </c:pt>
                <c:pt idx="833">
                  <c:v>833</c:v>
                </c:pt>
                <c:pt idx="834">
                  <c:v>834</c:v>
                </c:pt>
                <c:pt idx="835">
                  <c:v>835</c:v>
                </c:pt>
                <c:pt idx="836">
                  <c:v>836</c:v>
                </c:pt>
                <c:pt idx="837">
                  <c:v>837</c:v>
                </c:pt>
                <c:pt idx="838">
                  <c:v>838</c:v>
                </c:pt>
                <c:pt idx="839">
                  <c:v>839</c:v>
                </c:pt>
                <c:pt idx="840">
                  <c:v>840</c:v>
                </c:pt>
                <c:pt idx="841">
                  <c:v>841</c:v>
                </c:pt>
                <c:pt idx="842">
                  <c:v>842</c:v>
                </c:pt>
                <c:pt idx="843">
                  <c:v>843</c:v>
                </c:pt>
                <c:pt idx="844">
                  <c:v>844</c:v>
                </c:pt>
                <c:pt idx="845">
                  <c:v>845</c:v>
                </c:pt>
                <c:pt idx="846">
                  <c:v>846</c:v>
                </c:pt>
                <c:pt idx="847">
                  <c:v>847</c:v>
                </c:pt>
                <c:pt idx="848">
                  <c:v>848</c:v>
                </c:pt>
                <c:pt idx="849">
                  <c:v>849</c:v>
                </c:pt>
                <c:pt idx="850">
                  <c:v>850</c:v>
                </c:pt>
                <c:pt idx="851">
                  <c:v>851</c:v>
                </c:pt>
                <c:pt idx="852">
                  <c:v>852</c:v>
                </c:pt>
                <c:pt idx="853">
                  <c:v>853</c:v>
                </c:pt>
                <c:pt idx="854">
                  <c:v>854</c:v>
                </c:pt>
                <c:pt idx="855">
                  <c:v>855</c:v>
                </c:pt>
                <c:pt idx="856">
                  <c:v>856</c:v>
                </c:pt>
                <c:pt idx="857">
                  <c:v>857</c:v>
                </c:pt>
                <c:pt idx="858">
                  <c:v>858</c:v>
                </c:pt>
                <c:pt idx="859">
                  <c:v>859</c:v>
                </c:pt>
                <c:pt idx="860">
                  <c:v>860</c:v>
                </c:pt>
                <c:pt idx="861">
                  <c:v>861</c:v>
                </c:pt>
                <c:pt idx="862">
                  <c:v>862</c:v>
                </c:pt>
                <c:pt idx="863">
                  <c:v>863</c:v>
                </c:pt>
                <c:pt idx="864">
                  <c:v>864</c:v>
                </c:pt>
                <c:pt idx="865">
                  <c:v>865</c:v>
                </c:pt>
                <c:pt idx="866">
                  <c:v>866</c:v>
                </c:pt>
                <c:pt idx="867">
                  <c:v>867</c:v>
                </c:pt>
                <c:pt idx="868">
                  <c:v>868</c:v>
                </c:pt>
                <c:pt idx="869">
                  <c:v>869</c:v>
                </c:pt>
                <c:pt idx="870">
                  <c:v>870</c:v>
                </c:pt>
                <c:pt idx="871">
                  <c:v>871</c:v>
                </c:pt>
                <c:pt idx="872">
                  <c:v>872</c:v>
                </c:pt>
                <c:pt idx="873">
                  <c:v>873</c:v>
                </c:pt>
                <c:pt idx="874">
                  <c:v>874</c:v>
                </c:pt>
                <c:pt idx="875">
                  <c:v>875</c:v>
                </c:pt>
                <c:pt idx="876">
                  <c:v>876</c:v>
                </c:pt>
                <c:pt idx="877">
                  <c:v>877</c:v>
                </c:pt>
                <c:pt idx="878">
                  <c:v>878</c:v>
                </c:pt>
                <c:pt idx="879">
                  <c:v>879</c:v>
                </c:pt>
                <c:pt idx="880">
                  <c:v>880</c:v>
                </c:pt>
                <c:pt idx="881">
                  <c:v>881</c:v>
                </c:pt>
                <c:pt idx="882">
                  <c:v>882</c:v>
                </c:pt>
                <c:pt idx="883">
                  <c:v>883</c:v>
                </c:pt>
                <c:pt idx="884">
                  <c:v>884</c:v>
                </c:pt>
                <c:pt idx="885">
                  <c:v>885</c:v>
                </c:pt>
                <c:pt idx="886">
                  <c:v>886</c:v>
                </c:pt>
                <c:pt idx="887">
                  <c:v>887</c:v>
                </c:pt>
                <c:pt idx="888">
                  <c:v>888</c:v>
                </c:pt>
                <c:pt idx="889">
                  <c:v>889</c:v>
                </c:pt>
                <c:pt idx="890">
                  <c:v>890</c:v>
                </c:pt>
                <c:pt idx="891">
                  <c:v>891</c:v>
                </c:pt>
                <c:pt idx="892">
                  <c:v>892</c:v>
                </c:pt>
                <c:pt idx="893">
                  <c:v>893</c:v>
                </c:pt>
                <c:pt idx="894">
                  <c:v>894</c:v>
                </c:pt>
                <c:pt idx="895">
                  <c:v>895</c:v>
                </c:pt>
                <c:pt idx="896">
                  <c:v>896</c:v>
                </c:pt>
                <c:pt idx="897">
                  <c:v>897</c:v>
                </c:pt>
                <c:pt idx="898">
                  <c:v>898</c:v>
                </c:pt>
                <c:pt idx="899">
                  <c:v>899</c:v>
                </c:pt>
                <c:pt idx="900">
                  <c:v>900</c:v>
                </c:pt>
                <c:pt idx="901">
                  <c:v>901</c:v>
                </c:pt>
                <c:pt idx="902">
                  <c:v>902</c:v>
                </c:pt>
                <c:pt idx="903">
                  <c:v>903</c:v>
                </c:pt>
                <c:pt idx="904">
                  <c:v>904</c:v>
                </c:pt>
                <c:pt idx="905">
                  <c:v>905</c:v>
                </c:pt>
                <c:pt idx="906">
                  <c:v>906</c:v>
                </c:pt>
                <c:pt idx="907">
                  <c:v>907</c:v>
                </c:pt>
                <c:pt idx="908">
                  <c:v>908</c:v>
                </c:pt>
                <c:pt idx="909">
                  <c:v>909</c:v>
                </c:pt>
                <c:pt idx="910">
                  <c:v>910</c:v>
                </c:pt>
                <c:pt idx="911">
                  <c:v>911</c:v>
                </c:pt>
                <c:pt idx="912">
                  <c:v>912</c:v>
                </c:pt>
                <c:pt idx="913">
                  <c:v>913</c:v>
                </c:pt>
                <c:pt idx="914">
                  <c:v>914</c:v>
                </c:pt>
                <c:pt idx="915">
                  <c:v>915</c:v>
                </c:pt>
                <c:pt idx="916">
                  <c:v>916</c:v>
                </c:pt>
                <c:pt idx="917">
                  <c:v>917</c:v>
                </c:pt>
                <c:pt idx="918">
                  <c:v>918</c:v>
                </c:pt>
                <c:pt idx="919">
                  <c:v>919</c:v>
                </c:pt>
                <c:pt idx="920">
                  <c:v>920</c:v>
                </c:pt>
                <c:pt idx="921">
                  <c:v>921</c:v>
                </c:pt>
                <c:pt idx="922">
                  <c:v>922</c:v>
                </c:pt>
                <c:pt idx="923">
                  <c:v>923</c:v>
                </c:pt>
                <c:pt idx="924">
                  <c:v>924</c:v>
                </c:pt>
                <c:pt idx="925">
                  <c:v>925</c:v>
                </c:pt>
                <c:pt idx="926">
                  <c:v>926</c:v>
                </c:pt>
                <c:pt idx="927">
                  <c:v>927</c:v>
                </c:pt>
                <c:pt idx="928">
                  <c:v>928</c:v>
                </c:pt>
                <c:pt idx="929">
                  <c:v>929</c:v>
                </c:pt>
                <c:pt idx="930">
                  <c:v>930</c:v>
                </c:pt>
                <c:pt idx="931">
                  <c:v>931</c:v>
                </c:pt>
                <c:pt idx="932">
                  <c:v>932</c:v>
                </c:pt>
                <c:pt idx="933">
                  <c:v>933</c:v>
                </c:pt>
                <c:pt idx="934">
                  <c:v>934</c:v>
                </c:pt>
                <c:pt idx="935">
                  <c:v>935</c:v>
                </c:pt>
                <c:pt idx="936">
                  <c:v>936</c:v>
                </c:pt>
                <c:pt idx="937">
                  <c:v>937</c:v>
                </c:pt>
                <c:pt idx="938">
                  <c:v>938</c:v>
                </c:pt>
                <c:pt idx="939">
                  <c:v>939</c:v>
                </c:pt>
                <c:pt idx="940">
                  <c:v>940</c:v>
                </c:pt>
                <c:pt idx="941">
                  <c:v>941</c:v>
                </c:pt>
                <c:pt idx="942">
                  <c:v>942</c:v>
                </c:pt>
                <c:pt idx="943">
                  <c:v>943</c:v>
                </c:pt>
                <c:pt idx="944">
                  <c:v>944</c:v>
                </c:pt>
                <c:pt idx="945">
                  <c:v>945</c:v>
                </c:pt>
                <c:pt idx="946">
                  <c:v>946</c:v>
                </c:pt>
                <c:pt idx="947">
                  <c:v>947</c:v>
                </c:pt>
                <c:pt idx="948">
                  <c:v>948</c:v>
                </c:pt>
                <c:pt idx="949">
                  <c:v>949</c:v>
                </c:pt>
                <c:pt idx="950">
                  <c:v>950</c:v>
                </c:pt>
                <c:pt idx="951">
                  <c:v>951</c:v>
                </c:pt>
                <c:pt idx="952">
                  <c:v>952</c:v>
                </c:pt>
                <c:pt idx="953">
                  <c:v>953</c:v>
                </c:pt>
                <c:pt idx="954">
                  <c:v>954</c:v>
                </c:pt>
                <c:pt idx="955">
                  <c:v>955</c:v>
                </c:pt>
                <c:pt idx="956">
                  <c:v>956</c:v>
                </c:pt>
                <c:pt idx="957">
                  <c:v>957</c:v>
                </c:pt>
                <c:pt idx="958">
                  <c:v>958</c:v>
                </c:pt>
                <c:pt idx="959">
                  <c:v>959</c:v>
                </c:pt>
                <c:pt idx="960">
                  <c:v>960</c:v>
                </c:pt>
                <c:pt idx="961">
                  <c:v>961</c:v>
                </c:pt>
                <c:pt idx="962">
                  <c:v>962</c:v>
                </c:pt>
                <c:pt idx="963">
                  <c:v>963</c:v>
                </c:pt>
                <c:pt idx="964">
                  <c:v>964</c:v>
                </c:pt>
                <c:pt idx="965">
                  <c:v>965</c:v>
                </c:pt>
                <c:pt idx="966">
                  <c:v>966</c:v>
                </c:pt>
                <c:pt idx="967">
                  <c:v>967</c:v>
                </c:pt>
                <c:pt idx="968">
                  <c:v>968</c:v>
                </c:pt>
                <c:pt idx="969">
                  <c:v>969</c:v>
                </c:pt>
                <c:pt idx="970">
                  <c:v>970</c:v>
                </c:pt>
                <c:pt idx="971">
                  <c:v>971</c:v>
                </c:pt>
                <c:pt idx="972">
                  <c:v>972</c:v>
                </c:pt>
                <c:pt idx="973">
                  <c:v>973</c:v>
                </c:pt>
                <c:pt idx="974">
                  <c:v>974</c:v>
                </c:pt>
                <c:pt idx="975">
                  <c:v>975</c:v>
                </c:pt>
                <c:pt idx="976">
                  <c:v>976</c:v>
                </c:pt>
                <c:pt idx="977">
                  <c:v>977</c:v>
                </c:pt>
                <c:pt idx="978">
                  <c:v>978</c:v>
                </c:pt>
                <c:pt idx="979">
                  <c:v>979</c:v>
                </c:pt>
                <c:pt idx="980">
                  <c:v>980</c:v>
                </c:pt>
                <c:pt idx="981">
                  <c:v>981</c:v>
                </c:pt>
                <c:pt idx="982">
                  <c:v>982</c:v>
                </c:pt>
                <c:pt idx="983">
                  <c:v>983</c:v>
                </c:pt>
                <c:pt idx="984">
                  <c:v>984</c:v>
                </c:pt>
                <c:pt idx="985">
                  <c:v>985</c:v>
                </c:pt>
                <c:pt idx="986">
                  <c:v>986</c:v>
                </c:pt>
                <c:pt idx="987">
                  <c:v>987</c:v>
                </c:pt>
                <c:pt idx="988">
                  <c:v>988</c:v>
                </c:pt>
                <c:pt idx="989">
                  <c:v>989</c:v>
                </c:pt>
                <c:pt idx="990">
                  <c:v>990</c:v>
                </c:pt>
                <c:pt idx="991">
                  <c:v>991</c:v>
                </c:pt>
                <c:pt idx="992">
                  <c:v>992</c:v>
                </c:pt>
                <c:pt idx="993">
                  <c:v>993</c:v>
                </c:pt>
                <c:pt idx="994">
                  <c:v>994</c:v>
                </c:pt>
                <c:pt idx="995">
                  <c:v>995</c:v>
                </c:pt>
                <c:pt idx="996">
                  <c:v>996</c:v>
                </c:pt>
                <c:pt idx="997">
                  <c:v>997</c:v>
                </c:pt>
                <c:pt idx="998">
                  <c:v>998</c:v>
                </c:pt>
                <c:pt idx="999">
                  <c:v>999</c:v>
                </c:pt>
                <c:pt idx="1000">
                  <c:v>1000</c:v>
                </c:pt>
                <c:pt idx="1001">
                  <c:v>1001</c:v>
                </c:pt>
                <c:pt idx="1002">
                  <c:v>1002</c:v>
                </c:pt>
                <c:pt idx="1003">
                  <c:v>1003</c:v>
                </c:pt>
                <c:pt idx="1004">
                  <c:v>1004</c:v>
                </c:pt>
                <c:pt idx="1005">
                  <c:v>1005</c:v>
                </c:pt>
                <c:pt idx="1006">
                  <c:v>1006</c:v>
                </c:pt>
                <c:pt idx="1007">
                  <c:v>1007</c:v>
                </c:pt>
                <c:pt idx="1008">
                  <c:v>1008</c:v>
                </c:pt>
                <c:pt idx="1009">
                  <c:v>1009</c:v>
                </c:pt>
                <c:pt idx="1010">
                  <c:v>1010</c:v>
                </c:pt>
                <c:pt idx="1011">
                  <c:v>1011</c:v>
                </c:pt>
                <c:pt idx="1012">
                  <c:v>1012</c:v>
                </c:pt>
                <c:pt idx="1013">
                  <c:v>1013</c:v>
                </c:pt>
                <c:pt idx="1014">
                  <c:v>1014</c:v>
                </c:pt>
                <c:pt idx="1015">
                  <c:v>1015</c:v>
                </c:pt>
                <c:pt idx="1016">
                  <c:v>1016</c:v>
                </c:pt>
                <c:pt idx="1017">
                  <c:v>1017</c:v>
                </c:pt>
                <c:pt idx="1018">
                  <c:v>1018</c:v>
                </c:pt>
                <c:pt idx="1019">
                  <c:v>1019</c:v>
                </c:pt>
                <c:pt idx="1020">
                  <c:v>1020</c:v>
                </c:pt>
                <c:pt idx="1021">
                  <c:v>1021</c:v>
                </c:pt>
                <c:pt idx="1022">
                  <c:v>1022</c:v>
                </c:pt>
                <c:pt idx="1023">
                  <c:v>1023</c:v>
                </c:pt>
                <c:pt idx="1024">
                  <c:v>1024</c:v>
                </c:pt>
                <c:pt idx="1025">
                  <c:v>1025</c:v>
                </c:pt>
                <c:pt idx="1026">
                  <c:v>1026</c:v>
                </c:pt>
                <c:pt idx="1027">
                  <c:v>1027</c:v>
                </c:pt>
                <c:pt idx="1028">
                  <c:v>1028</c:v>
                </c:pt>
                <c:pt idx="1029">
                  <c:v>1029</c:v>
                </c:pt>
                <c:pt idx="1030">
                  <c:v>1030</c:v>
                </c:pt>
                <c:pt idx="1031">
                  <c:v>1031</c:v>
                </c:pt>
                <c:pt idx="1032">
                  <c:v>1032</c:v>
                </c:pt>
                <c:pt idx="1033">
                  <c:v>1033</c:v>
                </c:pt>
                <c:pt idx="1034">
                  <c:v>1034</c:v>
                </c:pt>
                <c:pt idx="1035">
                  <c:v>1035</c:v>
                </c:pt>
                <c:pt idx="1036">
                  <c:v>1036</c:v>
                </c:pt>
                <c:pt idx="1037">
                  <c:v>1037</c:v>
                </c:pt>
                <c:pt idx="1038">
                  <c:v>1038</c:v>
                </c:pt>
                <c:pt idx="1039">
                  <c:v>1039</c:v>
                </c:pt>
                <c:pt idx="1040">
                  <c:v>1040</c:v>
                </c:pt>
                <c:pt idx="1041">
                  <c:v>1041</c:v>
                </c:pt>
                <c:pt idx="1042">
                  <c:v>1042</c:v>
                </c:pt>
                <c:pt idx="1043">
                  <c:v>1043</c:v>
                </c:pt>
                <c:pt idx="1044">
                  <c:v>1044</c:v>
                </c:pt>
                <c:pt idx="1045">
                  <c:v>1045</c:v>
                </c:pt>
                <c:pt idx="1046">
                  <c:v>1046</c:v>
                </c:pt>
                <c:pt idx="1047">
                  <c:v>1047</c:v>
                </c:pt>
                <c:pt idx="1048">
                  <c:v>1048</c:v>
                </c:pt>
                <c:pt idx="1049">
                  <c:v>1049</c:v>
                </c:pt>
                <c:pt idx="1050">
                  <c:v>1050</c:v>
                </c:pt>
                <c:pt idx="1051">
                  <c:v>1051</c:v>
                </c:pt>
                <c:pt idx="1052">
                  <c:v>1052</c:v>
                </c:pt>
                <c:pt idx="1053">
                  <c:v>1053</c:v>
                </c:pt>
                <c:pt idx="1054">
                  <c:v>1054</c:v>
                </c:pt>
                <c:pt idx="1055">
                  <c:v>1055</c:v>
                </c:pt>
                <c:pt idx="1056">
                  <c:v>1056</c:v>
                </c:pt>
                <c:pt idx="1057">
                  <c:v>1057</c:v>
                </c:pt>
                <c:pt idx="1058">
                  <c:v>1058</c:v>
                </c:pt>
                <c:pt idx="1059">
                  <c:v>1059</c:v>
                </c:pt>
                <c:pt idx="1060">
                  <c:v>1060</c:v>
                </c:pt>
                <c:pt idx="1061">
                  <c:v>1061</c:v>
                </c:pt>
                <c:pt idx="1062">
                  <c:v>1062</c:v>
                </c:pt>
                <c:pt idx="1063">
                  <c:v>1063</c:v>
                </c:pt>
                <c:pt idx="1064">
                  <c:v>1064</c:v>
                </c:pt>
                <c:pt idx="1065">
                  <c:v>1065</c:v>
                </c:pt>
                <c:pt idx="1066">
                  <c:v>1066</c:v>
                </c:pt>
                <c:pt idx="1067">
                  <c:v>1067</c:v>
                </c:pt>
                <c:pt idx="1068">
                  <c:v>1068</c:v>
                </c:pt>
                <c:pt idx="1069">
                  <c:v>1069</c:v>
                </c:pt>
                <c:pt idx="1070">
                  <c:v>1070</c:v>
                </c:pt>
                <c:pt idx="1071">
                  <c:v>1071</c:v>
                </c:pt>
                <c:pt idx="1072">
                  <c:v>1072</c:v>
                </c:pt>
                <c:pt idx="1073">
                  <c:v>1073</c:v>
                </c:pt>
                <c:pt idx="1074">
                  <c:v>1074</c:v>
                </c:pt>
                <c:pt idx="1075">
                  <c:v>1075</c:v>
                </c:pt>
                <c:pt idx="1076">
                  <c:v>1076</c:v>
                </c:pt>
                <c:pt idx="1077">
                  <c:v>1077</c:v>
                </c:pt>
                <c:pt idx="1078">
                  <c:v>1078</c:v>
                </c:pt>
                <c:pt idx="1079">
                  <c:v>1079</c:v>
                </c:pt>
                <c:pt idx="1080">
                  <c:v>1080</c:v>
                </c:pt>
                <c:pt idx="1081">
                  <c:v>1081</c:v>
                </c:pt>
                <c:pt idx="1082">
                  <c:v>1082</c:v>
                </c:pt>
                <c:pt idx="1083">
                  <c:v>1083</c:v>
                </c:pt>
                <c:pt idx="1084">
                  <c:v>1084</c:v>
                </c:pt>
                <c:pt idx="1085">
                  <c:v>1085</c:v>
                </c:pt>
                <c:pt idx="1086">
                  <c:v>1086</c:v>
                </c:pt>
                <c:pt idx="1087">
                  <c:v>1087</c:v>
                </c:pt>
                <c:pt idx="1088">
                  <c:v>1088</c:v>
                </c:pt>
                <c:pt idx="1089">
                  <c:v>1089</c:v>
                </c:pt>
                <c:pt idx="1090">
                  <c:v>1090</c:v>
                </c:pt>
                <c:pt idx="1091">
                  <c:v>1091</c:v>
                </c:pt>
                <c:pt idx="1092">
                  <c:v>1092</c:v>
                </c:pt>
                <c:pt idx="1093">
                  <c:v>1093</c:v>
                </c:pt>
                <c:pt idx="1094">
                  <c:v>1094</c:v>
                </c:pt>
                <c:pt idx="1095">
                  <c:v>1095</c:v>
                </c:pt>
                <c:pt idx="1096">
                  <c:v>1096</c:v>
                </c:pt>
                <c:pt idx="1097">
                  <c:v>1097</c:v>
                </c:pt>
                <c:pt idx="1098">
                  <c:v>1098</c:v>
                </c:pt>
                <c:pt idx="1099">
                  <c:v>1099</c:v>
                </c:pt>
                <c:pt idx="1100">
                  <c:v>1100</c:v>
                </c:pt>
                <c:pt idx="1101">
                  <c:v>1101</c:v>
                </c:pt>
                <c:pt idx="1102">
                  <c:v>1102</c:v>
                </c:pt>
                <c:pt idx="1103">
                  <c:v>1103</c:v>
                </c:pt>
                <c:pt idx="1104">
                  <c:v>1104</c:v>
                </c:pt>
                <c:pt idx="1105">
                  <c:v>1105</c:v>
                </c:pt>
                <c:pt idx="1106">
                  <c:v>1106</c:v>
                </c:pt>
                <c:pt idx="1107">
                  <c:v>1107</c:v>
                </c:pt>
                <c:pt idx="1108">
                  <c:v>1108</c:v>
                </c:pt>
                <c:pt idx="1109">
                  <c:v>1109</c:v>
                </c:pt>
                <c:pt idx="1110">
                  <c:v>1110</c:v>
                </c:pt>
                <c:pt idx="1111">
                  <c:v>1111</c:v>
                </c:pt>
                <c:pt idx="1112">
                  <c:v>1112</c:v>
                </c:pt>
                <c:pt idx="1113">
                  <c:v>1113</c:v>
                </c:pt>
                <c:pt idx="1114">
                  <c:v>1114</c:v>
                </c:pt>
                <c:pt idx="1115">
                  <c:v>1115</c:v>
                </c:pt>
                <c:pt idx="1116">
                  <c:v>1116</c:v>
                </c:pt>
                <c:pt idx="1117">
                  <c:v>1117</c:v>
                </c:pt>
                <c:pt idx="1118">
                  <c:v>1118</c:v>
                </c:pt>
                <c:pt idx="1119">
                  <c:v>1119</c:v>
                </c:pt>
                <c:pt idx="1120">
                  <c:v>1120</c:v>
                </c:pt>
                <c:pt idx="1121">
                  <c:v>1121</c:v>
                </c:pt>
                <c:pt idx="1122">
                  <c:v>1122</c:v>
                </c:pt>
                <c:pt idx="1123">
                  <c:v>1123</c:v>
                </c:pt>
                <c:pt idx="1124">
                  <c:v>1124</c:v>
                </c:pt>
                <c:pt idx="1125">
                  <c:v>1125</c:v>
                </c:pt>
                <c:pt idx="1126">
                  <c:v>1126</c:v>
                </c:pt>
                <c:pt idx="1127">
                  <c:v>1127</c:v>
                </c:pt>
                <c:pt idx="1128">
                  <c:v>1128</c:v>
                </c:pt>
                <c:pt idx="1129">
                  <c:v>1129</c:v>
                </c:pt>
                <c:pt idx="1130">
                  <c:v>1130</c:v>
                </c:pt>
                <c:pt idx="1131">
                  <c:v>1131</c:v>
                </c:pt>
                <c:pt idx="1132">
                  <c:v>1132</c:v>
                </c:pt>
                <c:pt idx="1133">
                  <c:v>1133</c:v>
                </c:pt>
                <c:pt idx="1134">
                  <c:v>1134</c:v>
                </c:pt>
                <c:pt idx="1135">
                  <c:v>1135</c:v>
                </c:pt>
                <c:pt idx="1136">
                  <c:v>1136</c:v>
                </c:pt>
                <c:pt idx="1137">
                  <c:v>1137</c:v>
                </c:pt>
                <c:pt idx="1138">
                  <c:v>1138</c:v>
                </c:pt>
                <c:pt idx="1139">
                  <c:v>1139</c:v>
                </c:pt>
                <c:pt idx="1140">
                  <c:v>1140</c:v>
                </c:pt>
                <c:pt idx="1141">
                  <c:v>1141</c:v>
                </c:pt>
                <c:pt idx="1142">
                  <c:v>1142</c:v>
                </c:pt>
                <c:pt idx="1143">
                  <c:v>1143</c:v>
                </c:pt>
                <c:pt idx="1144">
                  <c:v>1144</c:v>
                </c:pt>
                <c:pt idx="1145">
                  <c:v>1145</c:v>
                </c:pt>
                <c:pt idx="1146">
                  <c:v>1146</c:v>
                </c:pt>
                <c:pt idx="1147">
                  <c:v>1147</c:v>
                </c:pt>
                <c:pt idx="1148">
                  <c:v>1148</c:v>
                </c:pt>
                <c:pt idx="1149">
                  <c:v>1149</c:v>
                </c:pt>
                <c:pt idx="1150">
                  <c:v>1150</c:v>
                </c:pt>
                <c:pt idx="1151">
                  <c:v>1151</c:v>
                </c:pt>
                <c:pt idx="1152">
                  <c:v>1152</c:v>
                </c:pt>
                <c:pt idx="1153">
                  <c:v>1153</c:v>
                </c:pt>
                <c:pt idx="1154">
                  <c:v>1154</c:v>
                </c:pt>
                <c:pt idx="1155">
                  <c:v>1155</c:v>
                </c:pt>
                <c:pt idx="1156">
                  <c:v>1156</c:v>
                </c:pt>
                <c:pt idx="1157">
                  <c:v>1157</c:v>
                </c:pt>
                <c:pt idx="1158">
                  <c:v>1158</c:v>
                </c:pt>
                <c:pt idx="1159">
                  <c:v>1159</c:v>
                </c:pt>
                <c:pt idx="1160">
                  <c:v>1160</c:v>
                </c:pt>
                <c:pt idx="1161">
                  <c:v>1161</c:v>
                </c:pt>
                <c:pt idx="1162">
                  <c:v>1162</c:v>
                </c:pt>
                <c:pt idx="1163">
                  <c:v>1163</c:v>
                </c:pt>
                <c:pt idx="1164">
                  <c:v>1164</c:v>
                </c:pt>
                <c:pt idx="1165">
                  <c:v>1165</c:v>
                </c:pt>
                <c:pt idx="1166">
                  <c:v>1166</c:v>
                </c:pt>
                <c:pt idx="1167">
                  <c:v>1167</c:v>
                </c:pt>
                <c:pt idx="1168">
                  <c:v>1168</c:v>
                </c:pt>
                <c:pt idx="1169">
                  <c:v>1169</c:v>
                </c:pt>
                <c:pt idx="1170">
                  <c:v>1170</c:v>
                </c:pt>
                <c:pt idx="1171">
                  <c:v>1171</c:v>
                </c:pt>
                <c:pt idx="1172">
                  <c:v>1172</c:v>
                </c:pt>
                <c:pt idx="1173">
                  <c:v>1173</c:v>
                </c:pt>
                <c:pt idx="1174">
                  <c:v>1174</c:v>
                </c:pt>
                <c:pt idx="1175">
                  <c:v>1175</c:v>
                </c:pt>
                <c:pt idx="1176">
                  <c:v>1176</c:v>
                </c:pt>
                <c:pt idx="1177">
                  <c:v>1177</c:v>
                </c:pt>
                <c:pt idx="1178">
                  <c:v>1178</c:v>
                </c:pt>
                <c:pt idx="1179">
                  <c:v>1179</c:v>
                </c:pt>
                <c:pt idx="1180">
                  <c:v>1180</c:v>
                </c:pt>
                <c:pt idx="1181">
                  <c:v>1181</c:v>
                </c:pt>
                <c:pt idx="1182">
                  <c:v>1182</c:v>
                </c:pt>
                <c:pt idx="1183">
                  <c:v>1183</c:v>
                </c:pt>
                <c:pt idx="1184">
                  <c:v>1184</c:v>
                </c:pt>
                <c:pt idx="1185">
                  <c:v>1185</c:v>
                </c:pt>
                <c:pt idx="1186">
                  <c:v>1186</c:v>
                </c:pt>
                <c:pt idx="1187">
                  <c:v>1187</c:v>
                </c:pt>
                <c:pt idx="1188">
                  <c:v>1188</c:v>
                </c:pt>
                <c:pt idx="1189">
                  <c:v>1189</c:v>
                </c:pt>
                <c:pt idx="1190">
                  <c:v>1190</c:v>
                </c:pt>
                <c:pt idx="1191">
                  <c:v>1191</c:v>
                </c:pt>
                <c:pt idx="1192">
                  <c:v>1192</c:v>
                </c:pt>
                <c:pt idx="1193">
                  <c:v>1193</c:v>
                </c:pt>
                <c:pt idx="1194">
                  <c:v>1194</c:v>
                </c:pt>
                <c:pt idx="1195">
                  <c:v>1195</c:v>
                </c:pt>
                <c:pt idx="1196">
                  <c:v>1196</c:v>
                </c:pt>
                <c:pt idx="1197">
                  <c:v>1197</c:v>
                </c:pt>
                <c:pt idx="1198">
                  <c:v>1198</c:v>
                </c:pt>
                <c:pt idx="1199">
                  <c:v>1199</c:v>
                </c:pt>
                <c:pt idx="1200">
                  <c:v>1200</c:v>
                </c:pt>
                <c:pt idx="1201">
                  <c:v>1201</c:v>
                </c:pt>
                <c:pt idx="1202">
                  <c:v>1202</c:v>
                </c:pt>
                <c:pt idx="1203">
                  <c:v>1203</c:v>
                </c:pt>
                <c:pt idx="1204">
                  <c:v>1204</c:v>
                </c:pt>
                <c:pt idx="1205">
                  <c:v>1205</c:v>
                </c:pt>
                <c:pt idx="1206">
                  <c:v>1206</c:v>
                </c:pt>
                <c:pt idx="1207">
                  <c:v>1207</c:v>
                </c:pt>
                <c:pt idx="1208">
                  <c:v>1208</c:v>
                </c:pt>
                <c:pt idx="1209">
                  <c:v>1209</c:v>
                </c:pt>
                <c:pt idx="1210">
                  <c:v>1210</c:v>
                </c:pt>
                <c:pt idx="1211">
                  <c:v>1211</c:v>
                </c:pt>
                <c:pt idx="1212">
                  <c:v>1212</c:v>
                </c:pt>
                <c:pt idx="1213">
                  <c:v>1213</c:v>
                </c:pt>
                <c:pt idx="1214">
                  <c:v>1214</c:v>
                </c:pt>
                <c:pt idx="1215">
                  <c:v>1215</c:v>
                </c:pt>
                <c:pt idx="1216">
                  <c:v>1216</c:v>
                </c:pt>
                <c:pt idx="1217">
                  <c:v>1217</c:v>
                </c:pt>
                <c:pt idx="1218">
                  <c:v>1218</c:v>
                </c:pt>
                <c:pt idx="1219">
                  <c:v>1219</c:v>
                </c:pt>
                <c:pt idx="1220">
                  <c:v>1220</c:v>
                </c:pt>
                <c:pt idx="1221">
                  <c:v>1221</c:v>
                </c:pt>
                <c:pt idx="1222">
                  <c:v>1222</c:v>
                </c:pt>
                <c:pt idx="1223">
                  <c:v>1223</c:v>
                </c:pt>
                <c:pt idx="1224">
                  <c:v>1224</c:v>
                </c:pt>
                <c:pt idx="1225">
                  <c:v>1225</c:v>
                </c:pt>
                <c:pt idx="1226">
                  <c:v>1226</c:v>
                </c:pt>
                <c:pt idx="1227">
                  <c:v>1227</c:v>
                </c:pt>
                <c:pt idx="1228">
                  <c:v>1228</c:v>
                </c:pt>
                <c:pt idx="1229">
                  <c:v>1229</c:v>
                </c:pt>
                <c:pt idx="1230">
                  <c:v>1230</c:v>
                </c:pt>
                <c:pt idx="1231">
                  <c:v>1231</c:v>
                </c:pt>
                <c:pt idx="1232">
                  <c:v>1232</c:v>
                </c:pt>
                <c:pt idx="1233">
                  <c:v>1233</c:v>
                </c:pt>
                <c:pt idx="1234">
                  <c:v>1234</c:v>
                </c:pt>
                <c:pt idx="1235">
                  <c:v>1235</c:v>
                </c:pt>
                <c:pt idx="1236">
                  <c:v>1236</c:v>
                </c:pt>
                <c:pt idx="1237">
                  <c:v>1237</c:v>
                </c:pt>
                <c:pt idx="1238">
                  <c:v>1238</c:v>
                </c:pt>
                <c:pt idx="1239">
                  <c:v>1239</c:v>
                </c:pt>
                <c:pt idx="1240">
                  <c:v>1240</c:v>
                </c:pt>
                <c:pt idx="1241">
                  <c:v>1241</c:v>
                </c:pt>
                <c:pt idx="1242">
                  <c:v>1242</c:v>
                </c:pt>
                <c:pt idx="1243">
                  <c:v>1243</c:v>
                </c:pt>
                <c:pt idx="1244">
                  <c:v>1244</c:v>
                </c:pt>
                <c:pt idx="1245">
                  <c:v>1245</c:v>
                </c:pt>
                <c:pt idx="1246">
                  <c:v>1246</c:v>
                </c:pt>
                <c:pt idx="1247">
                  <c:v>1247</c:v>
                </c:pt>
                <c:pt idx="1248">
                  <c:v>1248</c:v>
                </c:pt>
                <c:pt idx="1249">
                  <c:v>1249</c:v>
                </c:pt>
                <c:pt idx="1250">
                  <c:v>1250</c:v>
                </c:pt>
                <c:pt idx="1251">
                  <c:v>1251</c:v>
                </c:pt>
                <c:pt idx="1252">
                  <c:v>1252</c:v>
                </c:pt>
                <c:pt idx="1253">
                  <c:v>1253</c:v>
                </c:pt>
                <c:pt idx="1254">
                  <c:v>1254</c:v>
                </c:pt>
                <c:pt idx="1255">
                  <c:v>1255</c:v>
                </c:pt>
                <c:pt idx="1256">
                  <c:v>1256</c:v>
                </c:pt>
                <c:pt idx="1257">
                  <c:v>1257</c:v>
                </c:pt>
                <c:pt idx="1258">
                  <c:v>1258</c:v>
                </c:pt>
                <c:pt idx="1259">
                  <c:v>1259</c:v>
                </c:pt>
                <c:pt idx="1260">
                  <c:v>1260</c:v>
                </c:pt>
                <c:pt idx="1261">
                  <c:v>1261</c:v>
                </c:pt>
                <c:pt idx="1262">
                  <c:v>1262</c:v>
                </c:pt>
                <c:pt idx="1263">
                  <c:v>1263</c:v>
                </c:pt>
                <c:pt idx="1264">
                  <c:v>1264</c:v>
                </c:pt>
                <c:pt idx="1265">
                  <c:v>1265</c:v>
                </c:pt>
                <c:pt idx="1266">
                  <c:v>1266</c:v>
                </c:pt>
                <c:pt idx="1267">
                  <c:v>1267</c:v>
                </c:pt>
                <c:pt idx="1268">
                  <c:v>1268</c:v>
                </c:pt>
                <c:pt idx="1269">
                  <c:v>1269</c:v>
                </c:pt>
                <c:pt idx="1270">
                  <c:v>1270</c:v>
                </c:pt>
                <c:pt idx="1271">
                  <c:v>1271</c:v>
                </c:pt>
                <c:pt idx="1272">
                  <c:v>1272</c:v>
                </c:pt>
                <c:pt idx="1273">
                  <c:v>1273</c:v>
                </c:pt>
                <c:pt idx="1274">
                  <c:v>1274</c:v>
                </c:pt>
                <c:pt idx="1275">
                  <c:v>1275</c:v>
                </c:pt>
                <c:pt idx="1276">
                  <c:v>1276</c:v>
                </c:pt>
                <c:pt idx="1277">
                  <c:v>1277</c:v>
                </c:pt>
                <c:pt idx="1278">
                  <c:v>1278</c:v>
                </c:pt>
                <c:pt idx="1279">
                  <c:v>1279</c:v>
                </c:pt>
                <c:pt idx="1280">
                  <c:v>1280</c:v>
                </c:pt>
                <c:pt idx="1281">
                  <c:v>1281</c:v>
                </c:pt>
                <c:pt idx="1282">
                  <c:v>1282</c:v>
                </c:pt>
                <c:pt idx="1283">
                  <c:v>1283</c:v>
                </c:pt>
                <c:pt idx="1284">
                  <c:v>1284</c:v>
                </c:pt>
                <c:pt idx="1285">
                  <c:v>1285</c:v>
                </c:pt>
                <c:pt idx="1286">
                  <c:v>1286</c:v>
                </c:pt>
                <c:pt idx="1287">
                  <c:v>1287</c:v>
                </c:pt>
                <c:pt idx="1288">
                  <c:v>1288</c:v>
                </c:pt>
                <c:pt idx="1289">
                  <c:v>1289</c:v>
                </c:pt>
                <c:pt idx="1290">
                  <c:v>1290</c:v>
                </c:pt>
                <c:pt idx="1291">
                  <c:v>1291</c:v>
                </c:pt>
                <c:pt idx="1292">
                  <c:v>1292</c:v>
                </c:pt>
                <c:pt idx="1293">
                  <c:v>1293</c:v>
                </c:pt>
                <c:pt idx="1294">
                  <c:v>1294</c:v>
                </c:pt>
                <c:pt idx="1295">
                  <c:v>1295</c:v>
                </c:pt>
                <c:pt idx="1296">
                  <c:v>1296</c:v>
                </c:pt>
                <c:pt idx="1297">
                  <c:v>1297</c:v>
                </c:pt>
                <c:pt idx="1298">
                  <c:v>1298</c:v>
                </c:pt>
                <c:pt idx="1299">
                  <c:v>1299</c:v>
                </c:pt>
                <c:pt idx="1300">
                  <c:v>1300</c:v>
                </c:pt>
                <c:pt idx="1301">
                  <c:v>1301</c:v>
                </c:pt>
                <c:pt idx="1302">
                  <c:v>1302</c:v>
                </c:pt>
                <c:pt idx="1303">
                  <c:v>1303</c:v>
                </c:pt>
                <c:pt idx="1304">
                  <c:v>1304</c:v>
                </c:pt>
                <c:pt idx="1305">
                  <c:v>1305</c:v>
                </c:pt>
                <c:pt idx="1306">
                  <c:v>1306</c:v>
                </c:pt>
                <c:pt idx="1307">
                  <c:v>1307</c:v>
                </c:pt>
                <c:pt idx="1308">
                  <c:v>1308</c:v>
                </c:pt>
                <c:pt idx="1309">
                  <c:v>1309</c:v>
                </c:pt>
                <c:pt idx="1310">
                  <c:v>1310</c:v>
                </c:pt>
                <c:pt idx="1311">
                  <c:v>1311</c:v>
                </c:pt>
                <c:pt idx="1312">
                  <c:v>1312</c:v>
                </c:pt>
                <c:pt idx="1313">
                  <c:v>1313</c:v>
                </c:pt>
                <c:pt idx="1314">
                  <c:v>1314</c:v>
                </c:pt>
                <c:pt idx="1315">
                  <c:v>1315</c:v>
                </c:pt>
                <c:pt idx="1316">
                  <c:v>1316</c:v>
                </c:pt>
                <c:pt idx="1317">
                  <c:v>1317</c:v>
                </c:pt>
                <c:pt idx="1318">
                  <c:v>1318</c:v>
                </c:pt>
                <c:pt idx="1319">
                  <c:v>1319</c:v>
                </c:pt>
                <c:pt idx="1320">
                  <c:v>1320</c:v>
                </c:pt>
                <c:pt idx="1321">
                  <c:v>1321</c:v>
                </c:pt>
                <c:pt idx="1322">
                  <c:v>1322</c:v>
                </c:pt>
                <c:pt idx="1323">
                  <c:v>1323</c:v>
                </c:pt>
                <c:pt idx="1324">
                  <c:v>1324</c:v>
                </c:pt>
                <c:pt idx="1325">
                  <c:v>1325</c:v>
                </c:pt>
                <c:pt idx="1326">
                  <c:v>1326</c:v>
                </c:pt>
                <c:pt idx="1327">
                  <c:v>1327</c:v>
                </c:pt>
                <c:pt idx="1328">
                  <c:v>1328</c:v>
                </c:pt>
                <c:pt idx="1329">
                  <c:v>1329</c:v>
                </c:pt>
                <c:pt idx="1330">
                  <c:v>1330</c:v>
                </c:pt>
                <c:pt idx="1331">
                  <c:v>1331</c:v>
                </c:pt>
                <c:pt idx="1332">
                  <c:v>1332</c:v>
                </c:pt>
                <c:pt idx="1333">
                  <c:v>1333</c:v>
                </c:pt>
                <c:pt idx="1334">
                  <c:v>1334</c:v>
                </c:pt>
                <c:pt idx="1335">
                  <c:v>1335</c:v>
                </c:pt>
                <c:pt idx="1336">
                  <c:v>1336</c:v>
                </c:pt>
                <c:pt idx="1337">
                  <c:v>1337</c:v>
                </c:pt>
                <c:pt idx="1338">
                  <c:v>1338</c:v>
                </c:pt>
                <c:pt idx="1339">
                  <c:v>1339</c:v>
                </c:pt>
                <c:pt idx="1340">
                  <c:v>1340</c:v>
                </c:pt>
                <c:pt idx="1341">
                  <c:v>1341</c:v>
                </c:pt>
                <c:pt idx="1342">
                  <c:v>1342</c:v>
                </c:pt>
                <c:pt idx="1343">
                  <c:v>1343</c:v>
                </c:pt>
                <c:pt idx="1344">
                  <c:v>1344</c:v>
                </c:pt>
                <c:pt idx="1345">
                  <c:v>1345</c:v>
                </c:pt>
                <c:pt idx="1346">
                  <c:v>1346</c:v>
                </c:pt>
                <c:pt idx="1347">
                  <c:v>1347</c:v>
                </c:pt>
                <c:pt idx="1348">
                  <c:v>1348</c:v>
                </c:pt>
                <c:pt idx="1349">
                  <c:v>1349</c:v>
                </c:pt>
                <c:pt idx="1350">
                  <c:v>1350</c:v>
                </c:pt>
                <c:pt idx="1351">
                  <c:v>1351</c:v>
                </c:pt>
                <c:pt idx="1352">
                  <c:v>1352</c:v>
                </c:pt>
                <c:pt idx="1353">
                  <c:v>1353</c:v>
                </c:pt>
                <c:pt idx="1354">
                  <c:v>1354</c:v>
                </c:pt>
                <c:pt idx="1355">
                  <c:v>1355</c:v>
                </c:pt>
                <c:pt idx="1356">
                  <c:v>1356</c:v>
                </c:pt>
                <c:pt idx="1357">
                  <c:v>1357</c:v>
                </c:pt>
                <c:pt idx="1358">
                  <c:v>1358</c:v>
                </c:pt>
                <c:pt idx="1359">
                  <c:v>1359</c:v>
                </c:pt>
                <c:pt idx="1360">
                  <c:v>1360</c:v>
                </c:pt>
                <c:pt idx="1361">
                  <c:v>1361</c:v>
                </c:pt>
                <c:pt idx="1362">
                  <c:v>1362</c:v>
                </c:pt>
                <c:pt idx="1363">
                  <c:v>1363</c:v>
                </c:pt>
                <c:pt idx="1364">
                  <c:v>1364</c:v>
                </c:pt>
                <c:pt idx="1365">
                  <c:v>1365</c:v>
                </c:pt>
                <c:pt idx="1366">
                  <c:v>1366</c:v>
                </c:pt>
                <c:pt idx="1367">
                  <c:v>1367</c:v>
                </c:pt>
                <c:pt idx="1368">
                  <c:v>1368</c:v>
                </c:pt>
                <c:pt idx="1369">
                  <c:v>1369</c:v>
                </c:pt>
                <c:pt idx="1370">
                  <c:v>1370</c:v>
                </c:pt>
                <c:pt idx="1371">
                  <c:v>1371</c:v>
                </c:pt>
                <c:pt idx="1372">
                  <c:v>1372</c:v>
                </c:pt>
                <c:pt idx="1373">
                  <c:v>1373</c:v>
                </c:pt>
                <c:pt idx="1374">
                  <c:v>1374</c:v>
                </c:pt>
                <c:pt idx="1375">
                  <c:v>1375</c:v>
                </c:pt>
                <c:pt idx="1376">
                  <c:v>1376</c:v>
                </c:pt>
                <c:pt idx="1377">
                  <c:v>1377</c:v>
                </c:pt>
                <c:pt idx="1378">
                  <c:v>1378</c:v>
                </c:pt>
                <c:pt idx="1379">
                  <c:v>1379</c:v>
                </c:pt>
                <c:pt idx="1380">
                  <c:v>1380</c:v>
                </c:pt>
                <c:pt idx="1381">
                  <c:v>1381</c:v>
                </c:pt>
                <c:pt idx="1382">
                  <c:v>1382</c:v>
                </c:pt>
                <c:pt idx="1383">
                  <c:v>1383</c:v>
                </c:pt>
                <c:pt idx="1384">
                  <c:v>1384</c:v>
                </c:pt>
                <c:pt idx="1385">
                  <c:v>1385</c:v>
                </c:pt>
                <c:pt idx="1386">
                  <c:v>1386</c:v>
                </c:pt>
                <c:pt idx="1387">
                  <c:v>1387</c:v>
                </c:pt>
                <c:pt idx="1388">
                  <c:v>1388</c:v>
                </c:pt>
                <c:pt idx="1389">
                  <c:v>1389</c:v>
                </c:pt>
                <c:pt idx="1390">
                  <c:v>1390</c:v>
                </c:pt>
                <c:pt idx="1391">
                  <c:v>1391</c:v>
                </c:pt>
                <c:pt idx="1392">
                  <c:v>1392</c:v>
                </c:pt>
                <c:pt idx="1393">
                  <c:v>1393</c:v>
                </c:pt>
                <c:pt idx="1394">
                  <c:v>1394</c:v>
                </c:pt>
                <c:pt idx="1395">
                  <c:v>1395</c:v>
                </c:pt>
                <c:pt idx="1396">
                  <c:v>1396</c:v>
                </c:pt>
                <c:pt idx="1397">
                  <c:v>1397</c:v>
                </c:pt>
                <c:pt idx="1398">
                  <c:v>1398</c:v>
                </c:pt>
                <c:pt idx="1399">
                  <c:v>1399</c:v>
                </c:pt>
                <c:pt idx="1400">
                  <c:v>1400</c:v>
                </c:pt>
                <c:pt idx="1401">
                  <c:v>1401</c:v>
                </c:pt>
                <c:pt idx="1402">
                  <c:v>1402</c:v>
                </c:pt>
                <c:pt idx="1403">
                  <c:v>1403</c:v>
                </c:pt>
                <c:pt idx="1404">
                  <c:v>1404</c:v>
                </c:pt>
                <c:pt idx="1405">
                  <c:v>1405</c:v>
                </c:pt>
                <c:pt idx="1406">
                  <c:v>1406</c:v>
                </c:pt>
                <c:pt idx="1407">
                  <c:v>1407</c:v>
                </c:pt>
                <c:pt idx="1408">
                  <c:v>1408</c:v>
                </c:pt>
                <c:pt idx="1409">
                  <c:v>1409</c:v>
                </c:pt>
                <c:pt idx="1410">
                  <c:v>1410</c:v>
                </c:pt>
                <c:pt idx="1411">
                  <c:v>1411</c:v>
                </c:pt>
                <c:pt idx="1412">
                  <c:v>1412</c:v>
                </c:pt>
                <c:pt idx="1413">
                  <c:v>1413</c:v>
                </c:pt>
                <c:pt idx="1414">
                  <c:v>1414</c:v>
                </c:pt>
                <c:pt idx="1415">
                  <c:v>1415</c:v>
                </c:pt>
                <c:pt idx="1416">
                  <c:v>1416</c:v>
                </c:pt>
                <c:pt idx="1417">
                  <c:v>1417</c:v>
                </c:pt>
                <c:pt idx="1418">
                  <c:v>1418</c:v>
                </c:pt>
                <c:pt idx="1419">
                  <c:v>1419</c:v>
                </c:pt>
                <c:pt idx="1420">
                  <c:v>1420</c:v>
                </c:pt>
                <c:pt idx="1421">
                  <c:v>1421</c:v>
                </c:pt>
                <c:pt idx="1422">
                  <c:v>1422</c:v>
                </c:pt>
                <c:pt idx="1423">
                  <c:v>1423</c:v>
                </c:pt>
                <c:pt idx="1424">
                  <c:v>1424</c:v>
                </c:pt>
                <c:pt idx="1425">
                  <c:v>1425</c:v>
                </c:pt>
                <c:pt idx="1426">
                  <c:v>1426</c:v>
                </c:pt>
                <c:pt idx="1427">
                  <c:v>1427</c:v>
                </c:pt>
                <c:pt idx="1428">
                  <c:v>1428</c:v>
                </c:pt>
                <c:pt idx="1429">
                  <c:v>1429</c:v>
                </c:pt>
                <c:pt idx="1430">
                  <c:v>1430</c:v>
                </c:pt>
                <c:pt idx="1431">
                  <c:v>1431</c:v>
                </c:pt>
                <c:pt idx="1432">
                  <c:v>1432</c:v>
                </c:pt>
                <c:pt idx="1433">
                  <c:v>1433</c:v>
                </c:pt>
                <c:pt idx="1434">
                  <c:v>1434</c:v>
                </c:pt>
                <c:pt idx="1435">
                  <c:v>1435</c:v>
                </c:pt>
                <c:pt idx="1436">
                  <c:v>1436</c:v>
                </c:pt>
                <c:pt idx="1437">
                  <c:v>1437</c:v>
                </c:pt>
                <c:pt idx="1438">
                  <c:v>1438</c:v>
                </c:pt>
                <c:pt idx="1439">
                  <c:v>1439</c:v>
                </c:pt>
                <c:pt idx="1440">
                  <c:v>1440</c:v>
                </c:pt>
                <c:pt idx="1441">
                  <c:v>1441</c:v>
                </c:pt>
                <c:pt idx="1442">
                  <c:v>1442</c:v>
                </c:pt>
                <c:pt idx="1443">
                  <c:v>1443</c:v>
                </c:pt>
                <c:pt idx="1444">
                  <c:v>1444</c:v>
                </c:pt>
                <c:pt idx="1445">
                  <c:v>1445</c:v>
                </c:pt>
                <c:pt idx="1446">
                  <c:v>1446</c:v>
                </c:pt>
                <c:pt idx="1447">
                  <c:v>1447</c:v>
                </c:pt>
                <c:pt idx="1448">
                  <c:v>1448</c:v>
                </c:pt>
                <c:pt idx="1449">
                  <c:v>1449</c:v>
                </c:pt>
                <c:pt idx="1450">
                  <c:v>1450</c:v>
                </c:pt>
                <c:pt idx="1451">
                  <c:v>1451</c:v>
                </c:pt>
                <c:pt idx="1452">
                  <c:v>1452</c:v>
                </c:pt>
                <c:pt idx="1453">
                  <c:v>1453</c:v>
                </c:pt>
                <c:pt idx="1454">
                  <c:v>1454</c:v>
                </c:pt>
                <c:pt idx="1455">
                  <c:v>1455</c:v>
                </c:pt>
                <c:pt idx="1456">
                  <c:v>1456</c:v>
                </c:pt>
                <c:pt idx="1457">
                  <c:v>1457</c:v>
                </c:pt>
                <c:pt idx="1458">
                  <c:v>1458</c:v>
                </c:pt>
                <c:pt idx="1459">
                  <c:v>1459</c:v>
                </c:pt>
                <c:pt idx="1460">
                  <c:v>1460</c:v>
                </c:pt>
                <c:pt idx="1461">
                  <c:v>1461</c:v>
                </c:pt>
                <c:pt idx="1462">
                  <c:v>1462</c:v>
                </c:pt>
                <c:pt idx="1463">
                  <c:v>1463</c:v>
                </c:pt>
                <c:pt idx="1464">
                  <c:v>1464</c:v>
                </c:pt>
                <c:pt idx="1465">
                  <c:v>1465</c:v>
                </c:pt>
                <c:pt idx="1466">
                  <c:v>1466</c:v>
                </c:pt>
                <c:pt idx="1467">
                  <c:v>1467</c:v>
                </c:pt>
                <c:pt idx="1468">
                  <c:v>1468</c:v>
                </c:pt>
                <c:pt idx="1469">
                  <c:v>1469</c:v>
                </c:pt>
                <c:pt idx="1470">
                  <c:v>1470</c:v>
                </c:pt>
                <c:pt idx="1471">
                  <c:v>1471</c:v>
                </c:pt>
                <c:pt idx="1472">
                  <c:v>1472</c:v>
                </c:pt>
                <c:pt idx="1473">
                  <c:v>1473</c:v>
                </c:pt>
                <c:pt idx="1474">
                  <c:v>1474</c:v>
                </c:pt>
                <c:pt idx="1475">
                  <c:v>1475</c:v>
                </c:pt>
                <c:pt idx="1476">
                  <c:v>1476</c:v>
                </c:pt>
                <c:pt idx="1477">
                  <c:v>1477</c:v>
                </c:pt>
                <c:pt idx="1478">
                  <c:v>1478</c:v>
                </c:pt>
                <c:pt idx="1479">
                  <c:v>1479</c:v>
                </c:pt>
                <c:pt idx="1480">
                  <c:v>1480</c:v>
                </c:pt>
                <c:pt idx="1481">
                  <c:v>1481</c:v>
                </c:pt>
                <c:pt idx="1482">
                  <c:v>1482</c:v>
                </c:pt>
                <c:pt idx="1483">
                  <c:v>1483</c:v>
                </c:pt>
                <c:pt idx="1484">
                  <c:v>1484</c:v>
                </c:pt>
                <c:pt idx="1485">
                  <c:v>1485</c:v>
                </c:pt>
                <c:pt idx="1486">
                  <c:v>1486</c:v>
                </c:pt>
                <c:pt idx="1487">
                  <c:v>1487</c:v>
                </c:pt>
                <c:pt idx="1488">
                  <c:v>1488</c:v>
                </c:pt>
                <c:pt idx="1489">
                  <c:v>1489</c:v>
                </c:pt>
                <c:pt idx="1490">
                  <c:v>1490</c:v>
                </c:pt>
                <c:pt idx="1491">
                  <c:v>1491</c:v>
                </c:pt>
                <c:pt idx="1492">
                  <c:v>1492</c:v>
                </c:pt>
                <c:pt idx="1493">
                  <c:v>1493</c:v>
                </c:pt>
                <c:pt idx="1494">
                  <c:v>1494</c:v>
                </c:pt>
                <c:pt idx="1495">
                  <c:v>1495</c:v>
                </c:pt>
                <c:pt idx="1496">
                  <c:v>1496</c:v>
                </c:pt>
                <c:pt idx="1497">
                  <c:v>1497</c:v>
                </c:pt>
                <c:pt idx="1498">
                  <c:v>1498</c:v>
                </c:pt>
                <c:pt idx="1499">
                  <c:v>1499</c:v>
                </c:pt>
                <c:pt idx="1500">
                  <c:v>1500</c:v>
                </c:pt>
                <c:pt idx="1501">
                  <c:v>1501</c:v>
                </c:pt>
                <c:pt idx="1502">
                  <c:v>1502</c:v>
                </c:pt>
                <c:pt idx="1503">
                  <c:v>1503</c:v>
                </c:pt>
                <c:pt idx="1504">
                  <c:v>1504</c:v>
                </c:pt>
                <c:pt idx="1505">
                  <c:v>1505</c:v>
                </c:pt>
                <c:pt idx="1506">
                  <c:v>1506</c:v>
                </c:pt>
                <c:pt idx="1507">
                  <c:v>1507</c:v>
                </c:pt>
                <c:pt idx="1508">
                  <c:v>1508</c:v>
                </c:pt>
                <c:pt idx="1509">
                  <c:v>1509</c:v>
                </c:pt>
                <c:pt idx="1510">
                  <c:v>1510</c:v>
                </c:pt>
                <c:pt idx="1511">
                  <c:v>1511</c:v>
                </c:pt>
                <c:pt idx="1512">
                  <c:v>1512</c:v>
                </c:pt>
                <c:pt idx="1513">
                  <c:v>1513</c:v>
                </c:pt>
                <c:pt idx="1514">
                  <c:v>1514</c:v>
                </c:pt>
                <c:pt idx="1515">
                  <c:v>1515</c:v>
                </c:pt>
                <c:pt idx="1516">
                  <c:v>1516</c:v>
                </c:pt>
                <c:pt idx="1517">
                  <c:v>1517</c:v>
                </c:pt>
                <c:pt idx="1518">
                  <c:v>1518</c:v>
                </c:pt>
                <c:pt idx="1519">
                  <c:v>1519</c:v>
                </c:pt>
                <c:pt idx="1520">
                  <c:v>1520</c:v>
                </c:pt>
                <c:pt idx="1521">
                  <c:v>1521</c:v>
                </c:pt>
                <c:pt idx="1522">
                  <c:v>1522</c:v>
                </c:pt>
                <c:pt idx="1523">
                  <c:v>1523</c:v>
                </c:pt>
                <c:pt idx="1524">
                  <c:v>1524</c:v>
                </c:pt>
                <c:pt idx="1525">
                  <c:v>1525</c:v>
                </c:pt>
                <c:pt idx="1526">
                  <c:v>1526</c:v>
                </c:pt>
                <c:pt idx="1527">
                  <c:v>1527</c:v>
                </c:pt>
                <c:pt idx="1528">
                  <c:v>1528</c:v>
                </c:pt>
                <c:pt idx="1529">
                  <c:v>1529</c:v>
                </c:pt>
                <c:pt idx="1530">
                  <c:v>1530</c:v>
                </c:pt>
                <c:pt idx="1531">
                  <c:v>1531</c:v>
                </c:pt>
                <c:pt idx="1532">
                  <c:v>1532</c:v>
                </c:pt>
                <c:pt idx="1533">
                  <c:v>1533</c:v>
                </c:pt>
                <c:pt idx="1534">
                  <c:v>1534</c:v>
                </c:pt>
                <c:pt idx="1535">
                  <c:v>1535</c:v>
                </c:pt>
                <c:pt idx="1536">
                  <c:v>1536</c:v>
                </c:pt>
                <c:pt idx="1537">
                  <c:v>1537</c:v>
                </c:pt>
                <c:pt idx="1538">
                  <c:v>1538</c:v>
                </c:pt>
                <c:pt idx="1539">
                  <c:v>1539</c:v>
                </c:pt>
                <c:pt idx="1540">
                  <c:v>1540</c:v>
                </c:pt>
                <c:pt idx="1541">
                  <c:v>1541</c:v>
                </c:pt>
                <c:pt idx="1542">
                  <c:v>1542</c:v>
                </c:pt>
                <c:pt idx="1543">
                  <c:v>1543</c:v>
                </c:pt>
                <c:pt idx="1544">
                  <c:v>1544</c:v>
                </c:pt>
                <c:pt idx="1545">
                  <c:v>1545</c:v>
                </c:pt>
                <c:pt idx="1546">
                  <c:v>1546</c:v>
                </c:pt>
                <c:pt idx="1547">
                  <c:v>1547</c:v>
                </c:pt>
                <c:pt idx="1548">
                  <c:v>1548</c:v>
                </c:pt>
                <c:pt idx="1549">
                  <c:v>1549</c:v>
                </c:pt>
                <c:pt idx="1550">
                  <c:v>1550</c:v>
                </c:pt>
                <c:pt idx="1551">
                  <c:v>1551</c:v>
                </c:pt>
                <c:pt idx="1552">
                  <c:v>1552</c:v>
                </c:pt>
                <c:pt idx="1553">
                  <c:v>1553</c:v>
                </c:pt>
                <c:pt idx="1554">
                  <c:v>1554</c:v>
                </c:pt>
                <c:pt idx="1555">
                  <c:v>1555</c:v>
                </c:pt>
                <c:pt idx="1556">
                  <c:v>1556</c:v>
                </c:pt>
                <c:pt idx="1557">
                  <c:v>1557</c:v>
                </c:pt>
                <c:pt idx="1558">
                  <c:v>1558</c:v>
                </c:pt>
                <c:pt idx="1559">
                  <c:v>1559</c:v>
                </c:pt>
                <c:pt idx="1560">
                  <c:v>1560</c:v>
                </c:pt>
              </c:numCache>
            </c:numRef>
          </c:xVal>
          <c:yVal>
            <c:numRef>
              <c:f>'[Concrete Data Consolidated.xlsx]Sheet1'!$P$10:$P$838</c:f>
              <c:numCache>
                <c:formatCode>0.00</c:formatCode>
                <c:ptCount val="829"/>
                <c:pt idx="0">
                  <c:v>11.943155827617003</c:v>
                </c:pt>
                <c:pt idx="1">
                  <c:v>11.866144613253001</c:v>
                </c:pt>
                <c:pt idx="2">
                  <c:v>11.891815018040997</c:v>
                </c:pt>
                <c:pt idx="3">
                  <c:v>11.943155827616993</c:v>
                </c:pt>
                <c:pt idx="4">
                  <c:v>11.917485422829007</c:v>
                </c:pt>
                <c:pt idx="5">
                  <c:v>11.994496637192999</c:v>
                </c:pt>
                <c:pt idx="6">
                  <c:v>12.039419845572008</c:v>
                </c:pt>
                <c:pt idx="7">
                  <c:v>12.097178256345009</c:v>
                </c:pt>
                <c:pt idx="8">
                  <c:v>12.142101464723996</c:v>
                </c:pt>
                <c:pt idx="9">
                  <c:v>12.289706292255005</c:v>
                </c:pt>
                <c:pt idx="10">
                  <c:v>12.392387911406994</c:v>
                </c:pt>
                <c:pt idx="11">
                  <c:v>12.597751149711005</c:v>
                </c:pt>
                <c:pt idx="12">
                  <c:v>12.488651929361998</c:v>
                </c:pt>
                <c:pt idx="13">
                  <c:v>12.694015167665999</c:v>
                </c:pt>
                <c:pt idx="14">
                  <c:v>12.969972019137005</c:v>
                </c:pt>
                <c:pt idx="15">
                  <c:v>13.297269680183994</c:v>
                </c:pt>
                <c:pt idx="16">
                  <c:v>16.698598314594001</c:v>
                </c:pt>
                <c:pt idx="17">
                  <c:v>20.876456693841</c:v>
                </c:pt>
                <c:pt idx="18">
                  <c:v>25.869350425107001</c:v>
                </c:pt>
                <c:pt idx="19">
                  <c:v>31.067607394676994</c:v>
                </c:pt>
                <c:pt idx="20">
                  <c:v>36.246611560656</c:v>
                </c:pt>
                <c:pt idx="21">
                  <c:v>40.963548440450992</c:v>
                </c:pt>
                <c:pt idx="22">
                  <c:v>45.269758843637995</c:v>
                </c:pt>
                <c:pt idx="23">
                  <c:v>49.300012395354003</c:v>
                </c:pt>
                <c:pt idx="24">
                  <c:v>52.816857851309997</c:v>
                </c:pt>
                <c:pt idx="25">
                  <c:v>58.733886154943995</c:v>
                </c:pt>
                <c:pt idx="26">
                  <c:v>61.178992211001002</c:v>
                </c:pt>
                <c:pt idx="27">
                  <c:v>63.303218207208005</c:v>
                </c:pt>
                <c:pt idx="28">
                  <c:v>65.247751369899007</c:v>
                </c:pt>
                <c:pt idx="29">
                  <c:v>67.031844502664995</c:v>
                </c:pt>
                <c:pt idx="30">
                  <c:v>68.520727980368989</c:v>
                </c:pt>
                <c:pt idx="31">
                  <c:v>69.849171428147997</c:v>
                </c:pt>
                <c:pt idx="32">
                  <c:v>71.10702126276</c:v>
                </c:pt>
                <c:pt idx="33">
                  <c:v>71.947727019566997</c:v>
                </c:pt>
                <c:pt idx="34">
                  <c:v>73.359599282906998</c:v>
                </c:pt>
                <c:pt idx="35">
                  <c:v>73.873007378666998</c:v>
                </c:pt>
                <c:pt idx="36">
                  <c:v>74.431338682806</c:v>
                </c:pt>
                <c:pt idx="37">
                  <c:v>74.790724349838001</c:v>
                </c:pt>
                <c:pt idx="38">
                  <c:v>75.278462040809984</c:v>
                </c:pt>
                <c:pt idx="39">
                  <c:v>75.477407677917</c:v>
                </c:pt>
                <c:pt idx="40">
                  <c:v>75.70202371981199</c:v>
                </c:pt>
                <c:pt idx="41">
                  <c:v>75.856046148540003</c:v>
                </c:pt>
                <c:pt idx="42">
                  <c:v>75.727694124600006</c:v>
                </c:pt>
                <c:pt idx="43">
                  <c:v>75.458154874325984</c:v>
                </c:pt>
                <c:pt idx="44">
                  <c:v>75.105186808490998</c:v>
                </c:pt>
                <c:pt idx="45">
                  <c:v>74.797141951035002</c:v>
                </c:pt>
                <c:pt idx="46">
                  <c:v>74.495514694776006</c:v>
                </c:pt>
                <c:pt idx="47">
                  <c:v>74.161799432531993</c:v>
                </c:pt>
                <c:pt idx="48">
                  <c:v>73.706149747544998</c:v>
                </c:pt>
                <c:pt idx="49">
                  <c:v>73.398104890089002</c:v>
                </c:pt>
                <c:pt idx="50">
                  <c:v>73.006631217071998</c:v>
                </c:pt>
                <c:pt idx="51">
                  <c:v>72.538146329691003</c:v>
                </c:pt>
                <c:pt idx="52">
                  <c:v>71.902803811188008</c:v>
                </c:pt>
                <c:pt idx="53">
                  <c:v>71.382978114231008</c:v>
                </c:pt>
                <c:pt idx="54">
                  <c:v>71.139109268745003</c:v>
                </c:pt>
                <c:pt idx="55">
                  <c:v>70.773306000516001</c:v>
                </c:pt>
                <c:pt idx="56">
                  <c:v>70.375414726301997</c:v>
                </c:pt>
                <c:pt idx="57">
                  <c:v>69.951853047300006</c:v>
                </c:pt>
                <c:pt idx="58">
                  <c:v>69.605302582661992</c:v>
                </c:pt>
                <c:pt idx="59">
                  <c:v>69.233081713236004</c:v>
                </c:pt>
                <c:pt idx="60">
                  <c:v>68.764596825854994</c:v>
                </c:pt>
                <c:pt idx="61">
                  <c:v>68.065078295381994</c:v>
                </c:pt>
                <c:pt idx="62">
                  <c:v>67.769868640319984</c:v>
                </c:pt>
                <c:pt idx="63">
                  <c:v>67.371977366105995</c:v>
                </c:pt>
                <c:pt idx="64">
                  <c:v>67.025426901467995</c:v>
                </c:pt>
                <c:pt idx="65">
                  <c:v>66.678876436829995</c:v>
                </c:pt>
                <c:pt idx="66">
                  <c:v>66.402919585359001</c:v>
                </c:pt>
                <c:pt idx="67">
                  <c:v>66.011445912341998</c:v>
                </c:pt>
                <c:pt idx="68">
                  <c:v>65.786829870447008</c:v>
                </c:pt>
                <c:pt idx="69">
                  <c:v>65.408191399824005</c:v>
                </c:pt>
                <c:pt idx="70">
                  <c:v>64.715090470547992</c:v>
                </c:pt>
                <c:pt idx="71">
                  <c:v>64.265858386757998</c:v>
                </c:pt>
                <c:pt idx="72">
                  <c:v>63.944978326908</c:v>
                </c:pt>
                <c:pt idx="73">
                  <c:v>63.617680665861002</c:v>
                </c:pt>
                <c:pt idx="74">
                  <c:v>63.142778177282999</c:v>
                </c:pt>
                <c:pt idx="75">
                  <c:v>62.764139706659996</c:v>
                </c:pt>
                <c:pt idx="76">
                  <c:v>62.391918837233995</c:v>
                </c:pt>
                <c:pt idx="77">
                  <c:v>61.994027563019998</c:v>
                </c:pt>
                <c:pt idx="78">
                  <c:v>61.666729901973</c:v>
                </c:pt>
                <c:pt idx="79">
                  <c:v>60.94154096671199</c:v>
                </c:pt>
                <c:pt idx="80">
                  <c:v>60.517979287709998</c:v>
                </c:pt>
                <c:pt idx="81">
                  <c:v>60.165011221874998</c:v>
                </c:pt>
                <c:pt idx="82">
                  <c:v>59.869801566813003</c:v>
                </c:pt>
                <c:pt idx="83">
                  <c:v>59.420569483023002</c:v>
                </c:pt>
                <c:pt idx="84">
                  <c:v>58.990590202824002</c:v>
                </c:pt>
                <c:pt idx="85">
                  <c:v>58.695380547761999</c:v>
                </c:pt>
                <c:pt idx="86">
                  <c:v>58.316742077138997</c:v>
                </c:pt>
                <c:pt idx="87">
                  <c:v>57.989444416092006</c:v>
                </c:pt>
                <c:pt idx="88">
                  <c:v>57.167991462876003</c:v>
                </c:pt>
                <c:pt idx="89">
                  <c:v>56.81502339704101</c:v>
                </c:pt>
                <c:pt idx="90">
                  <c:v>56.359373712054001</c:v>
                </c:pt>
                <c:pt idx="91">
                  <c:v>56.089834461780001</c:v>
                </c:pt>
                <c:pt idx="92">
                  <c:v>55.736866395945</c:v>
                </c:pt>
                <c:pt idx="93">
                  <c:v>55.210623097790993</c:v>
                </c:pt>
                <c:pt idx="94">
                  <c:v>54.883325436743995</c:v>
                </c:pt>
                <c:pt idx="95">
                  <c:v>54.479016561333005</c:v>
                </c:pt>
                <c:pt idx="96">
                  <c:v>53.946355661982004</c:v>
                </c:pt>
                <c:pt idx="97">
                  <c:v>53.407277161433996</c:v>
                </c:pt>
                <c:pt idx="98">
                  <c:v>53.002968286022998</c:v>
                </c:pt>
                <c:pt idx="99">
                  <c:v>52.675670624976</c:v>
                </c:pt>
                <c:pt idx="100">
                  <c:v>52.277779350762003</c:v>
                </c:pt>
                <c:pt idx="101">
                  <c:v>51.899140880138994</c:v>
                </c:pt>
                <c:pt idx="102">
                  <c:v>51.546172814304001</c:v>
                </c:pt>
                <c:pt idx="103">
                  <c:v>51.116193534104994</c:v>
                </c:pt>
                <c:pt idx="104">
                  <c:v>50.718302259890997</c:v>
                </c:pt>
                <c:pt idx="105">
                  <c:v>50.36533419405599</c:v>
                </c:pt>
                <c:pt idx="106">
                  <c:v>49.556716443233995</c:v>
                </c:pt>
                <c:pt idx="107">
                  <c:v>49.229418782186997</c:v>
                </c:pt>
                <c:pt idx="108">
                  <c:v>48.88286831754899</c:v>
                </c:pt>
                <c:pt idx="109">
                  <c:v>48.497812245729001</c:v>
                </c:pt>
                <c:pt idx="110">
                  <c:v>48.247525799046002</c:v>
                </c:pt>
                <c:pt idx="111">
                  <c:v>47.900975334408002</c:v>
                </c:pt>
                <c:pt idx="112">
                  <c:v>47.650688887725003</c:v>
                </c:pt>
                <c:pt idx="113">
                  <c:v>47.214292006328996</c:v>
                </c:pt>
                <c:pt idx="114">
                  <c:v>46.867741541690997</c:v>
                </c:pt>
                <c:pt idx="115">
                  <c:v>46.187475814809005</c:v>
                </c:pt>
                <c:pt idx="116">
                  <c:v>45.885848558550002</c:v>
                </c:pt>
                <c:pt idx="117">
                  <c:v>45.481539683138998</c:v>
                </c:pt>
                <c:pt idx="118">
                  <c:v>45.205582831667996</c:v>
                </c:pt>
                <c:pt idx="119">
                  <c:v>44.878285170620998</c:v>
                </c:pt>
                <c:pt idx="120">
                  <c:v>44.602328319149997</c:v>
                </c:pt>
                <c:pt idx="121">
                  <c:v>44.319953866481995</c:v>
                </c:pt>
                <c:pt idx="122">
                  <c:v>43.947732997056001</c:v>
                </c:pt>
                <c:pt idx="123">
                  <c:v>43.697446550372995</c:v>
                </c:pt>
                <c:pt idx="124">
                  <c:v>43.164785651022001</c:v>
                </c:pt>
                <c:pt idx="125">
                  <c:v>42.888828799551</c:v>
                </c:pt>
                <c:pt idx="126">
                  <c:v>42.689883162443998</c:v>
                </c:pt>
                <c:pt idx="127">
                  <c:v>42.394673507381995</c:v>
                </c:pt>
                <c:pt idx="128">
                  <c:v>42.035287840349994</c:v>
                </c:pt>
                <c:pt idx="129">
                  <c:v>41.810671798455004</c:v>
                </c:pt>
                <c:pt idx="130">
                  <c:v>41.58605575656</c:v>
                </c:pt>
                <c:pt idx="131">
                  <c:v>41.252340494315995</c:v>
                </c:pt>
                <c:pt idx="132">
                  <c:v>40.976383642845001</c:v>
                </c:pt>
                <c:pt idx="133">
                  <c:v>40.482228350675996</c:v>
                </c:pt>
                <c:pt idx="134">
                  <c:v>40.276865112372001</c:v>
                </c:pt>
                <c:pt idx="135">
                  <c:v>40.052249070476996</c:v>
                </c:pt>
                <c:pt idx="136">
                  <c:v>39.801962623793997</c:v>
                </c:pt>
                <c:pt idx="137">
                  <c:v>39.577346581899</c:v>
                </c:pt>
                <c:pt idx="138">
                  <c:v>39.378400944791998</c:v>
                </c:pt>
                <c:pt idx="139">
                  <c:v>39.070356087336002</c:v>
                </c:pt>
                <c:pt idx="140">
                  <c:v>38.845740045440998</c:v>
                </c:pt>
                <c:pt idx="141">
                  <c:v>38.672464813121998</c:v>
                </c:pt>
                <c:pt idx="142">
                  <c:v>38.242485532922998</c:v>
                </c:pt>
                <c:pt idx="143">
                  <c:v>37.992199086239999</c:v>
                </c:pt>
                <c:pt idx="144">
                  <c:v>37.844594258709002</c:v>
                </c:pt>
                <c:pt idx="145">
                  <c:v>37.696989431178004</c:v>
                </c:pt>
                <c:pt idx="146">
                  <c:v>37.498043794071002</c:v>
                </c:pt>
                <c:pt idx="147">
                  <c:v>37.267010150978997</c:v>
                </c:pt>
                <c:pt idx="148">
                  <c:v>36.991053299508003</c:v>
                </c:pt>
                <c:pt idx="149">
                  <c:v>36.792107662401001</c:v>
                </c:pt>
                <c:pt idx="150">
                  <c:v>36.644502834869996</c:v>
                </c:pt>
                <c:pt idx="151">
                  <c:v>36.265864364247001</c:v>
                </c:pt>
                <c:pt idx="152">
                  <c:v>36.041248322351997</c:v>
                </c:pt>
                <c:pt idx="153">
                  <c:v>35.842302685244995</c:v>
                </c:pt>
                <c:pt idx="154">
                  <c:v>35.790961875668998</c:v>
                </c:pt>
                <c:pt idx="155">
                  <c:v>35.508587423000996</c:v>
                </c:pt>
                <c:pt idx="156">
                  <c:v>35.335312190682004</c:v>
                </c:pt>
                <c:pt idx="157">
                  <c:v>35.136366553574994</c:v>
                </c:pt>
                <c:pt idx="158">
                  <c:v>35.040102535620001</c:v>
                </c:pt>
                <c:pt idx="159">
                  <c:v>34.834739297315998</c:v>
                </c:pt>
                <c:pt idx="160">
                  <c:v>34.488188832677999</c:v>
                </c:pt>
                <c:pt idx="161">
                  <c:v>34.366254409935003</c:v>
                </c:pt>
                <c:pt idx="162">
                  <c:v>34.135220766843005</c:v>
                </c:pt>
                <c:pt idx="163">
                  <c:v>34.109550362055003</c:v>
                </c:pt>
                <c:pt idx="164">
                  <c:v>33.884934320159999</c:v>
                </c:pt>
                <c:pt idx="165">
                  <c:v>33.762999897416996</c:v>
                </c:pt>
                <c:pt idx="166">
                  <c:v>33.692406284249998</c:v>
                </c:pt>
                <c:pt idx="167">
                  <c:v>33.384361426794001</c:v>
                </c:pt>
                <c:pt idx="168">
                  <c:v>33.288097408838993</c:v>
                </c:pt>
                <c:pt idx="169">
                  <c:v>32.883788533427996</c:v>
                </c:pt>
                <c:pt idx="170">
                  <c:v>32.704095699912003</c:v>
                </c:pt>
                <c:pt idx="171">
                  <c:v>32.684842896321001</c:v>
                </c:pt>
                <c:pt idx="172">
                  <c:v>32.460226854425997</c:v>
                </c:pt>
                <c:pt idx="173">
                  <c:v>32.209940407742998</c:v>
                </c:pt>
                <c:pt idx="174">
                  <c:v>32.100841187393996</c:v>
                </c:pt>
                <c:pt idx="175">
                  <c:v>31.824884335922995</c:v>
                </c:pt>
                <c:pt idx="176">
                  <c:v>31.702949913180003</c:v>
                </c:pt>
                <c:pt idx="177">
                  <c:v>31.606685895224999</c:v>
                </c:pt>
                <c:pt idx="178">
                  <c:v>31.170289013828995</c:v>
                </c:pt>
                <c:pt idx="179">
                  <c:v>31.022684186297997</c:v>
                </c:pt>
                <c:pt idx="180">
                  <c:v>30.798068144402997</c:v>
                </c:pt>
                <c:pt idx="181">
                  <c:v>30.695386525250996</c:v>
                </c:pt>
                <c:pt idx="182">
                  <c:v>30.490023286946997</c:v>
                </c:pt>
                <c:pt idx="183">
                  <c:v>30.419429673780002</c:v>
                </c:pt>
                <c:pt idx="184">
                  <c:v>30.143472822309</c:v>
                </c:pt>
                <c:pt idx="185">
                  <c:v>30.085714411536003</c:v>
                </c:pt>
                <c:pt idx="186">
                  <c:v>29.938109584004998</c:v>
                </c:pt>
                <c:pt idx="187">
                  <c:v>29.687823137321995</c:v>
                </c:pt>
                <c:pt idx="188">
                  <c:v>29.508130303806002</c:v>
                </c:pt>
                <c:pt idx="189">
                  <c:v>29.386195881062996</c:v>
                </c:pt>
                <c:pt idx="190">
                  <c:v>29.206503047546999</c:v>
                </c:pt>
                <c:pt idx="191">
                  <c:v>29.084568624804</c:v>
                </c:pt>
                <c:pt idx="192">
                  <c:v>28.930546196075998</c:v>
                </c:pt>
                <c:pt idx="193">
                  <c:v>28.776523767347999</c:v>
                </c:pt>
                <c:pt idx="194">
                  <c:v>28.603248535029</c:v>
                </c:pt>
                <c:pt idx="195">
                  <c:v>28.474896511089</c:v>
                </c:pt>
                <c:pt idx="196">
                  <c:v>28.224610064405997</c:v>
                </c:pt>
                <c:pt idx="197">
                  <c:v>28.077005236874999</c:v>
                </c:pt>
                <c:pt idx="198">
                  <c:v>27.942235611737999</c:v>
                </c:pt>
                <c:pt idx="199">
                  <c:v>27.845971593783002</c:v>
                </c:pt>
                <c:pt idx="200">
                  <c:v>27.698366766251997</c:v>
                </c:pt>
                <c:pt idx="201">
                  <c:v>27.621355551888001</c:v>
                </c:pt>
                <c:pt idx="202">
                  <c:v>27.493003527948005</c:v>
                </c:pt>
                <c:pt idx="203">
                  <c:v>27.287640289643999</c:v>
                </c:pt>
                <c:pt idx="204">
                  <c:v>27.217046676477004</c:v>
                </c:pt>
                <c:pt idx="205">
                  <c:v>26.992430634581996</c:v>
                </c:pt>
                <c:pt idx="206">
                  <c:v>26.915419420217997</c:v>
                </c:pt>
                <c:pt idx="207">
                  <c:v>26.742144187898997</c:v>
                </c:pt>
                <c:pt idx="208">
                  <c:v>26.562451354383001</c:v>
                </c:pt>
                <c:pt idx="209">
                  <c:v>26.562451354382993</c:v>
                </c:pt>
                <c:pt idx="210">
                  <c:v>26.382758520867004</c:v>
                </c:pt>
                <c:pt idx="211">
                  <c:v>26.286494502911999</c:v>
                </c:pt>
                <c:pt idx="212">
                  <c:v>26.190230484956995</c:v>
                </c:pt>
                <c:pt idx="213">
                  <c:v>25.952779240667997</c:v>
                </c:pt>
                <c:pt idx="214">
                  <c:v>25.728163198773</c:v>
                </c:pt>
                <c:pt idx="215">
                  <c:v>25.657569585605998</c:v>
                </c:pt>
                <c:pt idx="216">
                  <c:v>25.548470365257</c:v>
                </c:pt>
                <c:pt idx="217">
                  <c:v>25.400865537726002</c:v>
                </c:pt>
                <c:pt idx="218">
                  <c:v>25.323854323362003</c:v>
                </c:pt>
                <c:pt idx="219">
                  <c:v>25.195502299421996</c:v>
                </c:pt>
                <c:pt idx="220">
                  <c:v>25.073567876678997</c:v>
                </c:pt>
                <c:pt idx="221">
                  <c:v>24.893875043163</c:v>
                </c:pt>
                <c:pt idx="222">
                  <c:v>24.797611025207999</c:v>
                </c:pt>
                <c:pt idx="223">
                  <c:v>24.617918191691995</c:v>
                </c:pt>
                <c:pt idx="224">
                  <c:v>24.463895762963997</c:v>
                </c:pt>
                <c:pt idx="225">
                  <c:v>24.367631745008996</c:v>
                </c:pt>
                <c:pt idx="226">
                  <c:v>24.386884548600001</c:v>
                </c:pt>
                <c:pt idx="227">
                  <c:v>24.264950125856998</c:v>
                </c:pt>
                <c:pt idx="228">
                  <c:v>24.059586887553003</c:v>
                </c:pt>
                <c:pt idx="229">
                  <c:v>23.988993274385997</c:v>
                </c:pt>
                <c:pt idx="230">
                  <c:v>23.854223649248997</c:v>
                </c:pt>
                <c:pt idx="231">
                  <c:v>23.783630036081998</c:v>
                </c:pt>
                <c:pt idx="232">
                  <c:v>23.559013994186998</c:v>
                </c:pt>
                <c:pt idx="233">
                  <c:v>23.501255583414</c:v>
                </c:pt>
                <c:pt idx="234">
                  <c:v>23.404991565459</c:v>
                </c:pt>
                <c:pt idx="235">
                  <c:v>23.225298731942999</c:v>
                </c:pt>
                <c:pt idx="236">
                  <c:v>23.231716333139996</c:v>
                </c:pt>
                <c:pt idx="237">
                  <c:v>23.122617112791001</c:v>
                </c:pt>
                <c:pt idx="238">
                  <c:v>23.000682690047995</c:v>
                </c:pt>
                <c:pt idx="239">
                  <c:v>22.872330666107999</c:v>
                </c:pt>
                <c:pt idx="240">
                  <c:v>22.795319451744003</c:v>
                </c:pt>
                <c:pt idx="241">
                  <c:v>22.596373814636998</c:v>
                </c:pt>
                <c:pt idx="242">
                  <c:v>22.545033005061001</c:v>
                </c:pt>
                <c:pt idx="243">
                  <c:v>22.339669766757002</c:v>
                </c:pt>
                <c:pt idx="244">
                  <c:v>22.365340171544997</c:v>
                </c:pt>
                <c:pt idx="245">
                  <c:v>22.294746558377998</c:v>
                </c:pt>
                <c:pt idx="246">
                  <c:v>22.243405748802001</c:v>
                </c:pt>
                <c:pt idx="247">
                  <c:v>22.038042510497998</c:v>
                </c:pt>
                <c:pt idx="248">
                  <c:v>22.012372105709996</c:v>
                </c:pt>
                <c:pt idx="249">
                  <c:v>21.890437682967001</c:v>
                </c:pt>
                <c:pt idx="250">
                  <c:v>21.729997653041998</c:v>
                </c:pt>
                <c:pt idx="251">
                  <c:v>21.659404039874996</c:v>
                </c:pt>
                <c:pt idx="252">
                  <c:v>21.582392825511</c:v>
                </c:pt>
                <c:pt idx="253">
                  <c:v>21.460458402767998</c:v>
                </c:pt>
                <c:pt idx="254">
                  <c:v>21.351359182419003</c:v>
                </c:pt>
                <c:pt idx="255">
                  <c:v>21.332106378828001</c:v>
                </c:pt>
                <c:pt idx="256">
                  <c:v>21.229424759675997</c:v>
                </c:pt>
                <c:pt idx="257">
                  <c:v>21.1780839501</c:v>
                </c:pt>
                <c:pt idx="258">
                  <c:v>21.075402330948002</c:v>
                </c:pt>
                <c:pt idx="259">
                  <c:v>20.799445479477001</c:v>
                </c:pt>
                <c:pt idx="260">
                  <c:v>20.844368687855997</c:v>
                </c:pt>
                <c:pt idx="261">
                  <c:v>20.825115884265003</c:v>
                </c:pt>
                <c:pt idx="262">
                  <c:v>20.671093455537001</c:v>
                </c:pt>
                <c:pt idx="263">
                  <c:v>20.600499842369999</c:v>
                </c:pt>
                <c:pt idx="264">
                  <c:v>20.491400622020997</c:v>
                </c:pt>
                <c:pt idx="265">
                  <c:v>20.440059812445</c:v>
                </c:pt>
                <c:pt idx="266">
                  <c:v>20.420807008853998</c:v>
                </c:pt>
                <c:pt idx="267">
                  <c:v>20.395136604066</c:v>
                </c:pt>
                <c:pt idx="268">
                  <c:v>20.215443770549999</c:v>
                </c:pt>
                <c:pt idx="269">
                  <c:v>20.119179752594999</c:v>
                </c:pt>
                <c:pt idx="270">
                  <c:v>19.990827728654999</c:v>
                </c:pt>
                <c:pt idx="271">
                  <c:v>19.933069317881998</c:v>
                </c:pt>
                <c:pt idx="272">
                  <c:v>19.888146109502998</c:v>
                </c:pt>
                <c:pt idx="273">
                  <c:v>19.939486919079002</c:v>
                </c:pt>
                <c:pt idx="274">
                  <c:v>19.740541281971996</c:v>
                </c:pt>
                <c:pt idx="275">
                  <c:v>19.657112466410997</c:v>
                </c:pt>
                <c:pt idx="276">
                  <c:v>19.580101252047001</c:v>
                </c:pt>
                <c:pt idx="277">
                  <c:v>19.509507638880002</c:v>
                </c:pt>
                <c:pt idx="278">
                  <c:v>19.426078823318996</c:v>
                </c:pt>
                <c:pt idx="279">
                  <c:v>19.323397204167001</c:v>
                </c:pt>
                <c:pt idx="280">
                  <c:v>19.304144400575996</c:v>
                </c:pt>
                <c:pt idx="281">
                  <c:v>19.201462781423995</c:v>
                </c:pt>
                <c:pt idx="282">
                  <c:v>19.169374775439</c:v>
                </c:pt>
                <c:pt idx="283">
                  <c:v>19.220715585015</c:v>
                </c:pt>
                <c:pt idx="284">
                  <c:v>19.098781162271997</c:v>
                </c:pt>
                <c:pt idx="285">
                  <c:v>18.970429138331998</c:v>
                </c:pt>
                <c:pt idx="286">
                  <c:v>18.867747519180003</c:v>
                </c:pt>
                <c:pt idx="287">
                  <c:v>18.86774751918</c:v>
                </c:pt>
                <c:pt idx="288">
                  <c:v>18.784318703619004</c:v>
                </c:pt>
                <c:pt idx="289">
                  <c:v>18.713725090451998</c:v>
                </c:pt>
                <c:pt idx="290">
                  <c:v>18.636713876087999</c:v>
                </c:pt>
                <c:pt idx="291">
                  <c:v>18.6110434713</c:v>
                </c:pt>
                <c:pt idx="292">
                  <c:v>18.578955465314998</c:v>
                </c:pt>
                <c:pt idx="293">
                  <c:v>18.457021042571998</c:v>
                </c:pt>
                <c:pt idx="294">
                  <c:v>18.380009828207999</c:v>
                </c:pt>
                <c:pt idx="295">
                  <c:v>18.302998613844</c:v>
                </c:pt>
                <c:pt idx="296">
                  <c:v>18.302998613844</c:v>
                </c:pt>
                <c:pt idx="297">
                  <c:v>18.200316994692002</c:v>
                </c:pt>
                <c:pt idx="298">
                  <c:v>18.148976185116002</c:v>
                </c:pt>
                <c:pt idx="299">
                  <c:v>18.104052976737002</c:v>
                </c:pt>
                <c:pt idx="300">
                  <c:v>18.020624161176002</c:v>
                </c:pt>
                <c:pt idx="301">
                  <c:v>17.969283351600001</c:v>
                </c:pt>
                <c:pt idx="302">
                  <c:v>17.892272137236002</c:v>
                </c:pt>
                <c:pt idx="303">
                  <c:v>17.873019333644997</c:v>
                </c:pt>
                <c:pt idx="304">
                  <c:v>17.840931327660002</c:v>
                </c:pt>
                <c:pt idx="305">
                  <c:v>17.693326500129</c:v>
                </c:pt>
                <c:pt idx="306">
                  <c:v>17.686908898931996</c:v>
                </c:pt>
                <c:pt idx="307">
                  <c:v>17.609897684568001</c:v>
                </c:pt>
                <c:pt idx="308">
                  <c:v>17.584227279780002</c:v>
                </c:pt>
                <c:pt idx="309">
                  <c:v>17.436622452249001</c:v>
                </c:pt>
                <c:pt idx="310">
                  <c:v>17.507216065415999</c:v>
                </c:pt>
                <c:pt idx="311">
                  <c:v>17.301852827112</c:v>
                </c:pt>
                <c:pt idx="312">
                  <c:v>17.430204851052</c:v>
                </c:pt>
                <c:pt idx="313">
                  <c:v>17.250512017535996</c:v>
                </c:pt>
                <c:pt idx="314">
                  <c:v>17.199171207959999</c:v>
                </c:pt>
                <c:pt idx="315">
                  <c:v>17.122159993595996</c:v>
                </c:pt>
                <c:pt idx="316">
                  <c:v>17.205588809156996</c:v>
                </c:pt>
                <c:pt idx="317">
                  <c:v>17.173500803172001</c:v>
                </c:pt>
                <c:pt idx="318">
                  <c:v>17.096489588808002</c:v>
                </c:pt>
                <c:pt idx="319">
                  <c:v>17.045148779231997</c:v>
                </c:pt>
                <c:pt idx="320">
                  <c:v>16.923214356489002</c:v>
                </c:pt>
                <c:pt idx="321">
                  <c:v>16.968137564868002</c:v>
                </c:pt>
                <c:pt idx="322">
                  <c:v>16.916796755292001</c:v>
                </c:pt>
                <c:pt idx="323">
                  <c:v>16.923214356489002</c:v>
                </c:pt>
                <c:pt idx="324">
                  <c:v>16.788444731352001</c:v>
                </c:pt>
                <c:pt idx="325">
                  <c:v>16.762774326563999</c:v>
                </c:pt>
                <c:pt idx="326">
                  <c:v>16.743521522972998</c:v>
                </c:pt>
                <c:pt idx="327">
                  <c:v>16.692180713397001</c:v>
                </c:pt>
                <c:pt idx="328">
                  <c:v>16.685763112199997</c:v>
                </c:pt>
                <c:pt idx="329">
                  <c:v>16.634422302623999</c:v>
                </c:pt>
                <c:pt idx="330">
                  <c:v>16.589499094244996</c:v>
                </c:pt>
                <c:pt idx="331">
                  <c:v>16.531740683471998</c:v>
                </c:pt>
                <c:pt idx="332">
                  <c:v>16.480399873895998</c:v>
                </c:pt>
                <c:pt idx="333">
                  <c:v>16.486817475093002</c:v>
                </c:pt>
                <c:pt idx="334">
                  <c:v>16.486817475092998</c:v>
                </c:pt>
                <c:pt idx="335">
                  <c:v>16.403388659531998</c:v>
                </c:pt>
                <c:pt idx="336">
                  <c:v>16.326377445167999</c:v>
                </c:pt>
                <c:pt idx="337">
                  <c:v>16.358465451152998</c:v>
                </c:pt>
                <c:pt idx="338">
                  <c:v>16.332795046365003</c:v>
                </c:pt>
                <c:pt idx="339">
                  <c:v>16.249366230804</c:v>
                </c:pt>
                <c:pt idx="340">
                  <c:v>16.178772617636998</c:v>
                </c:pt>
                <c:pt idx="341">
                  <c:v>16.153102212848996</c:v>
                </c:pt>
                <c:pt idx="342">
                  <c:v>16.069673397288</c:v>
                </c:pt>
                <c:pt idx="343">
                  <c:v>16.146684611651995</c:v>
                </c:pt>
                <c:pt idx="344">
                  <c:v>16.024750188908996</c:v>
                </c:pt>
                <c:pt idx="345">
                  <c:v>16.095343802075998</c:v>
                </c:pt>
                <c:pt idx="346">
                  <c:v>15.915650968559996</c:v>
                </c:pt>
                <c:pt idx="347">
                  <c:v>15.915650968560001</c:v>
                </c:pt>
                <c:pt idx="348">
                  <c:v>15.922068569757002</c:v>
                </c:pt>
                <c:pt idx="349">
                  <c:v>15.838639754196002</c:v>
                </c:pt>
                <c:pt idx="350">
                  <c:v>15.735958135044003</c:v>
                </c:pt>
                <c:pt idx="351">
                  <c:v>15.845057355392999</c:v>
                </c:pt>
                <c:pt idx="352">
                  <c:v>15.735958135044003</c:v>
                </c:pt>
                <c:pt idx="353">
                  <c:v>15.735958135043999</c:v>
                </c:pt>
                <c:pt idx="354">
                  <c:v>15.633276515892002</c:v>
                </c:pt>
                <c:pt idx="355">
                  <c:v>15.562682902724998</c:v>
                </c:pt>
                <c:pt idx="356">
                  <c:v>15.665364521877001</c:v>
                </c:pt>
                <c:pt idx="357">
                  <c:v>15.581935706315996</c:v>
                </c:pt>
                <c:pt idx="358">
                  <c:v>15.485671688361002</c:v>
                </c:pt>
                <c:pt idx="359">
                  <c:v>15.511342093148999</c:v>
                </c:pt>
                <c:pt idx="360">
                  <c:v>15.479254087164001</c:v>
                </c:pt>
                <c:pt idx="361">
                  <c:v>15.460001283572998</c:v>
                </c:pt>
                <c:pt idx="362">
                  <c:v>15.460001283572998</c:v>
                </c:pt>
                <c:pt idx="363">
                  <c:v>15.305978854845002</c:v>
                </c:pt>
                <c:pt idx="364">
                  <c:v>15.402242872799999</c:v>
                </c:pt>
                <c:pt idx="365">
                  <c:v>15.273890848859999</c:v>
                </c:pt>
                <c:pt idx="366">
                  <c:v>15.280308450057001</c:v>
                </c:pt>
                <c:pt idx="367">
                  <c:v>15.273890848860001</c:v>
                </c:pt>
                <c:pt idx="368">
                  <c:v>15.222550039283998</c:v>
                </c:pt>
                <c:pt idx="369">
                  <c:v>15.177626830904998</c:v>
                </c:pt>
                <c:pt idx="370">
                  <c:v>15.151956426117001</c:v>
                </c:pt>
                <c:pt idx="371">
                  <c:v>15.196879634495996</c:v>
                </c:pt>
                <c:pt idx="372">
                  <c:v>15.068527610555996</c:v>
                </c:pt>
                <c:pt idx="373">
                  <c:v>15.049274806965</c:v>
                </c:pt>
                <c:pt idx="374">
                  <c:v>15.049274806964998</c:v>
                </c:pt>
                <c:pt idx="375">
                  <c:v>14.940175586616002</c:v>
                </c:pt>
                <c:pt idx="376">
                  <c:v>14.997933997389001</c:v>
                </c:pt>
                <c:pt idx="377">
                  <c:v>14.946593187812997</c:v>
                </c:pt>
                <c:pt idx="378">
                  <c:v>14.837493967464001</c:v>
                </c:pt>
                <c:pt idx="379">
                  <c:v>14.760482753099998</c:v>
                </c:pt>
                <c:pt idx="380">
                  <c:v>14.843911568661001</c:v>
                </c:pt>
                <c:pt idx="381">
                  <c:v>14.895252378237</c:v>
                </c:pt>
                <c:pt idx="382">
                  <c:v>14.843911568661001</c:v>
                </c:pt>
                <c:pt idx="383">
                  <c:v>14.657801133948</c:v>
                </c:pt>
                <c:pt idx="384">
                  <c:v>14.580789919583998</c:v>
                </c:pt>
                <c:pt idx="385">
                  <c:v>14.606460324371998</c:v>
                </c:pt>
                <c:pt idx="386">
                  <c:v>14.580789919584001</c:v>
                </c:pt>
                <c:pt idx="387">
                  <c:v>14.535866711205003</c:v>
                </c:pt>
                <c:pt idx="388">
                  <c:v>14.561537115993003</c:v>
                </c:pt>
                <c:pt idx="389">
                  <c:v>14.478108300432002</c:v>
                </c:pt>
                <c:pt idx="390">
                  <c:v>14.478108300431998</c:v>
                </c:pt>
                <c:pt idx="391">
                  <c:v>14.484525901629</c:v>
                </c:pt>
                <c:pt idx="392">
                  <c:v>14.356173877689001</c:v>
                </c:pt>
                <c:pt idx="393">
                  <c:v>14.401097086067997</c:v>
                </c:pt>
                <c:pt idx="394">
                  <c:v>14.375426681279999</c:v>
                </c:pt>
                <c:pt idx="395">
                  <c:v>14.381844282476997</c:v>
                </c:pt>
                <c:pt idx="396">
                  <c:v>14.247074657340001</c:v>
                </c:pt>
                <c:pt idx="397">
                  <c:v>14.298415466915998</c:v>
                </c:pt>
                <c:pt idx="398">
                  <c:v>14.221404252552</c:v>
                </c:pt>
                <c:pt idx="399">
                  <c:v>14.253492258536998</c:v>
                </c:pt>
                <c:pt idx="400">
                  <c:v>14.195733847764</c:v>
                </c:pt>
                <c:pt idx="401">
                  <c:v>14.272745062128001</c:v>
                </c:pt>
                <c:pt idx="402">
                  <c:v>14.170063442976002</c:v>
                </c:pt>
                <c:pt idx="403">
                  <c:v>14.195733847763998</c:v>
                </c:pt>
                <c:pt idx="404">
                  <c:v>14.170063442975998</c:v>
                </c:pt>
                <c:pt idx="405">
                  <c:v>14.144393038187998</c:v>
                </c:pt>
                <c:pt idx="406">
                  <c:v>14.170063442975998</c:v>
                </c:pt>
                <c:pt idx="407">
                  <c:v>14.144393038187998</c:v>
                </c:pt>
                <c:pt idx="408">
                  <c:v>14.093052228612001</c:v>
                </c:pt>
                <c:pt idx="409">
                  <c:v>14.016041014248</c:v>
                </c:pt>
                <c:pt idx="410">
                  <c:v>13.964700204672001</c:v>
                </c:pt>
                <c:pt idx="411">
                  <c:v>14.041711419035998</c:v>
                </c:pt>
                <c:pt idx="412">
                  <c:v>14.067381823823998</c:v>
                </c:pt>
                <c:pt idx="413">
                  <c:v>14.041711419035998</c:v>
                </c:pt>
                <c:pt idx="414">
                  <c:v>13.913359395095998</c:v>
                </c:pt>
                <c:pt idx="415">
                  <c:v>13.990370609459998</c:v>
                </c:pt>
                <c:pt idx="416">
                  <c:v>13.913359395096</c:v>
                </c:pt>
                <c:pt idx="417">
                  <c:v>13.964700204671997</c:v>
                </c:pt>
                <c:pt idx="418">
                  <c:v>13.932612198686998</c:v>
                </c:pt>
                <c:pt idx="419">
                  <c:v>13.932612198687002</c:v>
                </c:pt>
                <c:pt idx="420">
                  <c:v>13.86201858552</c:v>
                </c:pt>
                <c:pt idx="421">
                  <c:v>13.785007371156</c:v>
                </c:pt>
                <c:pt idx="422">
                  <c:v>13.836348180732001</c:v>
                </c:pt>
                <c:pt idx="423">
                  <c:v>13.836348180731997</c:v>
                </c:pt>
                <c:pt idx="424">
                  <c:v>13.810677775944001</c:v>
                </c:pt>
                <c:pt idx="425">
                  <c:v>13.707996156791998</c:v>
                </c:pt>
                <c:pt idx="426">
                  <c:v>13.810677775944001</c:v>
                </c:pt>
                <c:pt idx="427">
                  <c:v>13.810677775943997</c:v>
                </c:pt>
                <c:pt idx="428">
                  <c:v>13.810677775944001</c:v>
                </c:pt>
                <c:pt idx="429">
                  <c:v>13.733666561579998</c:v>
                </c:pt>
                <c:pt idx="430">
                  <c:v>13.707996156791998</c:v>
                </c:pt>
                <c:pt idx="431">
                  <c:v>13.656655347215997</c:v>
                </c:pt>
                <c:pt idx="432">
                  <c:v>13.682325752004001</c:v>
                </c:pt>
                <c:pt idx="433">
                  <c:v>13.73366656158</c:v>
                </c:pt>
                <c:pt idx="434">
                  <c:v>13.60531453764</c:v>
                </c:pt>
                <c:pt idx="435">
                  <c:v>13.605314537640004</c:v>
                </c:pt>
                <c:pt idx="436">
                  <c:v>13.60531453764</c:v>
                </c:pt>
                <c:pt idx="437">
                  <c:v>13.553973728063999</c:v>
                </c:pt>
                <c:pt idx="438">
                  <c:v>13.553973728063998</c:v>
                </c:pt>
                <c:pt idx="439">
                  <c:v>13.579644132852</c:v>
                </c:pt>
                <c:pt idx="440">
                  <c:v>13.425621704123998</c:v>
                </c:pt>
                <c:pt idx="441">
                  <c:v>13.419204102926997</c:v>
                </c:pt>
                <c:pt idx="442">
                  <c:v>13.322940084972</c:v>
                </c:pt>
                <c:pt idx="443">
                  <c:v>13.265181674199001</c:v>
                </c:pt>
                <c:pt idx="444">
                  <c:v>13.367863293350998</c:v>
                </c:pt>
                <c:pt idx="445">
                  <c:v>13.419204102927001</c:v>
                </c:pt>
                <c:pt idx="446">
                  <c:v>13.271599275395999</c:v>
                </c:pt>
                <c:pt idx="447">
                  <c:v>13.425621704123998</c:v>
                </c:pt>
                <c:pt idx="448">
                  <c:v>13.290852078987001</c:v>
                </c:pt>
                <c:pt idx="449">
                  <c:v>13.290852078987001</c:v>
                </c:pt>
                <c:pt idx="450">
                  <c:v>13.322940084972</c:v>
                </c:pt>
                <c:pt idx="451">
                  <c:v>13.194588061032002</c:v>
                </c:pt>
                <c:pt idx="452">
                  <c:v>13.239511269410997</c:v>
                </c:pt>
                <c:pt idx="453">
                  <c:v>13.188170459834998</c:v>
                </c:pt>
                <c:pt idx="454">
                  <c:v>13.265181674199001</c:v>
                </c:pt>
                <c:pt idx="455">
                  <c:v>13.290852078986997</c:v>
                </c:pt>
                <c:pt idx="456">
                  <c:v>13.213840864623</c:v>
                </c:pt>
                <c:pt idx="457">
                  <c:v>13.085488840682997</c:v>
                </c:pt>
                <c:pt idx="458">
                  <c:v>13.143247251456</c:v>
                </c:pt>
                <c:pt idx="459">
                  <c:v>13.168917656243996</c:v>
                </c:pt>
                <c:pt idx="460">
                  <c:v>13.136829650258997</c:v>
                </c:pt>
                <c:pt idx="461">
                  <c:v>13.136829650258997</c:v>
                </c:pt>
                <c:pt idx="462">
                  <c:v>13.143247251456</c:v>
                </c:pt>
                <c:pt idx="463">
                  <c:v>13.066236037092001</c:v>
                </c:pt>
                <c:pt idx="464">
                  <c:v>13.136829650258997</c:v>
                </c:pt>
                <c:pt idx="465">
                  <c:v>13.111159245471001</c:v>
                </c:pt>
                <c:pt idx="466">
                  <c:v>13.066236037092002</c:v>
                </c:pt>
                <c:pt idx="467">
                  <c:v>13.034148031107</c:v>
                </c:pt>
                <c:pt idx="468">
                  <c:v>13.034148031107</c:v>
                </c:pt>
                <c:pt idx="469">
                  <c:v>12.957136816743002</c:v>
                </c:pt>
                <c:pt idx="470">
                  <c:v>13.040565632304002</c:v>
                </c:pt>
                <c:pt idx="471">
                  <c:v>12.957136816743001</c:v>
                </c:pt>
                <c:pt idx="472">
                  <c:v>13.008477626319001</c:v>
                </c:pt>
                <c:pt idx="473">
                  <c:v>13.034148031106998</c:v>
                </c:pt>
                <c:pt idx="474">
                  <c:v>12.957136816742997</c:v>
                </c:pt>
                <c:pt idx="475">
                  <c:v>12.931466411955</c:v>
                </c:pt>
                <c:pt idx="476">
                  <c:v>12.880125602379</c:v>
                </c:pt>
                <c:pt idx="477">
                  <c:v>12.905796007166998</c:v>
                </c:pt>
                <c:pt idx="478">
                  <c:v>12.957136816742997</c:v>
                </c:pt>
                <c:pt idx="479">
                  <c:v>13.008477626319001</c:v>
                </c:pt>
                <c:pt idx="480">
                  <c:v>12.931466411955</c:v>
                </c:pt>
                <c:pt idx="481">
                  <c:v>12.957136816742997</c:v>
                </c:pt>
                <c:pt idx="482">
                  <c:v>12.912213608364</c:v>
                </c:pt>
                <c:pt idx="483">
                  <c:v>12.880125602379</c:v>
                </c:pt>
                <c:pt idx="484">
                  <c:v>12.880125602379003</c:v>
                </c:pt>
                <c:pt idx="485">
                  <c:v>12.931466411955</c:v>
                </c:pt>
                <c:pt idx="486">
                  <c:v>12.880125602379</c:v>
                </c:pt>
                <c:pt idx="487">
                  <c:v>12.925048810757998</c:v>
                </c:pt>
                <c:pt idx="488">
                  <c:v>12.828784792803001</c:v>
                </c:pt>
                <c:pt idx="489">
                  <c:v>12.880125602378998</c:v>
                </c:pt>
                <c:pt idx="490">
                  <c:v>12.899378405969998</c:v>
                </c:pt>
                <c:pt idx="491">
                  <c:v>12.854455197591001</c:v>
                </c:pt>
                <c:pt idx="492">
                  <c:v>12.828784792802997</c:v>
                </c:pt>
                <c:pt idx="493">
                  <c:v>12.828784792802997</c:v>
                </c:pt>
                <c:pt idx="494">
                  <c:v>12.854455197591001</c:v>
                </c:pt>
                <c:pt idx="495">
                  <c:v>12.854455197590998</c:v>
                </c:pt>
                <c:pt idx="496">
                  <c:v>12.751773578439</c:v>
                </c:pt>
                <c:pt idx="497">
                  <c:v>12.764608780832999</c:v>
                </c:pt>
                <c:pt idx="498">
                  <c:v>12.719685572453997</c:v>
                </c:pt>
                <c:pt idx="499">
                  <c:v>12.674762364075001</c:v>
                </c:pt>
                <c:pt idx="500">
                  <c:v>12.751773578439</c:v>
                </c:pt>
                <c:pt idx="501">
                  <c:v>12.694015167666</c:v>
                </c:pt>
                <c:pt idx="502">
                  <c:v>12.719685572453997</c:v>
                </c:pt>
                <c:pt idx="503">
                  <c:v>12.700432768863001</c:v>
                </c:pt>
                <c:pt idx="504">
                  <c:v>12.700432768863001</c:v>
                </c:pt>
                <c:pt idx="505">
                  <c:v>12.617003953301998</c:v>
                </c:pt>
                <c:pt idx="506">
                  <c:v>12.642674358090002</c:v>
                </c:pt>
                <c:pt idx="507">
                  <c:v>12.597751149711</c:v>
                </c:pt>
                <c:pt idx="508">
                  <c:v>12.565663143726001</c:v>
                </c:pt>
                <c:pt idx="509">
                  <c:v>12.642674358089998</c:v>
                </c:pt>
                <c:pt idx="510">
                  <c:v>12.642674358089998</c:v>
                </c:pt>
                <c:pt idx="511">
                  <c:v>12.572080744922999</c:v>
                </c:pt>
                <c:pt idx="512">
                  <c:v>12.572080744922998</c:v>
                </c:pt>
                <c:pt idx="513">
                  <c:v>12.539992738937999</c:v>
                </c:pt>
                <c:pt idx="514">
                  <c:v>12.488651929362002</c:v>
                </c:pt>
                <c:pt idx="515">
                  <c:v>12.572080744922999</c:v>
                </c:pt>
                <c:pt idx="516">
                  <c:v>12.462981524574001</c:v>
                </c:pt>
                <c:pt idx="517">
                  <c:v>12.385970310209999</c:v>
                </c:pt>
                <c:pt idx="518">
                  <c:v>12.437311119785997</c:v>
                </c:pt>
                <c:pt idx="519">
                  <c:v>12.462981524574001</c:v>
                </c:pt>
                <c:pt idx="520">
                  <c:v>12.437311119786001</c:v>
                </c:pt>
                <c:pt idx="521">
                  <c:v>12.385970310209999</c:v>
                </c:pt>
                <c:pt idx="522">
                  <c:v>12.360299905421998</c:v>
                </c:pt>
                <c:pt idx="523">
                  <c:v>12.392387911406999</c:v>
                </c:pt>
                <c:pt idx="524">
                  <c:v>12.437311119786001</c:v>
                </c:pt>
                <c:pt idx="525">
                  <c:v>12.411640714997997</c:v>
                </c:pt>
                <c:pt idx="526">
                  <c:v>12.38597031021</c:v>
                </c:pt>
                <c:pt idx="527">
                  <c:v>12.360299905422</c:v>
                </c:pt>
                <c:pt idx="528">
                  <c:v>12.385970310209999</c:v>
                </c:pt>
                <c:pt idx="529">
                  <c:v>12.411640714998001</c:v>
                </c:pt>
                <c:pt idx="530">
                  <c:v>12.488651929361998</c:v>
                </c:pt>
                <c:pt idx="531">
                  <c:v>12.308959095846001</c:v>
                </c:pt>
                <c:pt idx="532">
                  <c:v>12.360299905421998</c:v>
                </c:pt>
                <c:pt idx="533">
                  <c:v>12.334629500634</c:v>
                </c:pt>
                <c:pt idx="534">
                  <c:v>12.302541494648995</c:v>
                </c:pt>
                <c:pt idx="535">
                  <c:v>12.334629500633998</c:v>
                </c:pt>
                <c:pt idx="536">
                  <c:v>12.360299905422</c:v>
                </c:pt>
                <c:pt idx="537">
                  <c:v>12.283288691058003</c:v>
                </c:pt>
                <c:pt idx="538">
                  <c:v>12.276871089860999</c:v>
                </c:pt>
                <c:pt idx="539">
                  <c:v>12.251200685072998</c:v>
                </c:pt>
                <c:pt idx="540">
                  <c:v>12.283288691057997</c:v>
                </c:pt>
                <c:pt idx="541">
                  <c:v>12.308959095846001</c:v>
                </c:pt>
                <c:pt idx="542">
                  <c:v>12.174189470708999</c:v>
                </c:pt>
                <c:pt idx="543">
                  <c:v>12.25761828627</c:v>
                </c:pt>
                <c:pt idx="544">
                  <c:v>12.231947881482</c:v>
                </c:pt>
                <c:pt idx="545">
                  <c:v>12.251200685072998</c:v>
                </c:pt>
                <c:pt idx="546">
                  <c:v>12.174189470709001</c:v>
                </c:pt>
                <c:pt idx="547">
                  <c:v>12.206277476693998</c:v>
                </c:pt>
                <c:pt idx="548">
                  <c:v>12.180607071906</c:v>
                </c:pt>
                <c:pt idx="549">
                  <c:v>12.174189470708999</c:v>
                </c:pt>
                <c:pt idx="550">
                  <c:v>12.225530280285001</c:v>
                </c:pt>
                <c:pt idx="551">
                  <c:v>12.180607071906003</c:v>
                </c:pt>
                <c:pt idx="552">
                  <c:v>12.148519065920999</c:v>
                </c:pt>
                <c:pt idx="553">
                  <c:v>12.020167041981001</c:v>
                </c:pt>
                <c:pt idx="554">
                  <c:v>12.122848661132998</c:v>
                </c:pt>
                <c:pt idx="555">
                  <c:v>12.180607071906</c:v>
                </c:pt>
                <c:pt idx="556">
                  <c:v>12.148519065921001</c:v>
                </c:pt>
                <c:pt idx="557">
                  <c:v>12.199859875497001</c:v>
                </c:pt>
                <c:pt idx="558">
                  <c:v>12.122848661133</c:v>
                </c:pt>
                <c:pt idx="559">
                  <c:v>12.045837446768997</c:v>
                </c:pt>
                <c:pt idx="560">
                  <c:v>12.148519065920999</c:v>
                </c:pt>
                <c:pt idx="561">
                  <c:v>12.071507851557001</c:v>
                </c:pt>
                <c:pt idx="562">
                  <c:v>12.020167041980999</c:v>
                </c:pt>
                <c:pt idx="563">
                  <c:v>12.071507851556998</c:v>
                </c:pt>
                <c:pt idx="564">
                  <c:v>12.020167041980999</c:v>
                </c:pt>
                <c:pt idx="565">
                  <c:v>12.045837446768997</c:v>
                </c:pt>
                <c:pt idx="566">
                  <c:v>12.045837446769001</c:v>
                </c:pt>
                <c:pt idx="567">
                  <c:v>12.013749440783997</c:v>
                </c:pt>
                <c:pt idx="568">
                  <c:v>12.071507851556998</c:v>
                </c:pt>
                <c:pt idx="569">
                  <c:v>11.994496637192999</c:v>
                </c:pt>
                <c:pt idx="570">
                  <c:v>11.988079035996002</c:v>
                </c:pt>
                <c:pt idx="571">
                  <c:v>12.013749440784002</c:v>
                </c:pt>
                <c:pt idx="572">
                  <c:v>11.917485422829001</c:v>
                </c:pt>
                <c:pt idx="573">
                  <c:v>12.020167041980999</c:v>
                </c:pt>
                <c:pt idx="574">
                  <c:v>12.045837446768997</c:v>
                </c:pt>
                <c:pt idx="575">
                  <c:v>11.988079035996002</c:v>
                </c:pt>
                <c:pt idx="576">
                  <c:v>11.968826232405</c:v>
                </c:pt>
                <c:pt idx="577">
                  <c:v>11.994496637193</c:v>
                </c:pt>
                <c:pt idx="578">
                  <c:v>11.885397416843999</c:v>
                </c:pt>
                <c:pt idx="579">
                  <c:v>11.943155827617002</c:v>
                </c:pt>
                <c:pt idx="580">
                  <c:v>11.943155827616998</c:v>
                </c:pt>
                <c:pt idx="581">
                  <c:v>11.891815018041001</c:v>
                </c:pt>
                <c:pt idx="582">
                  <c:v>11.885397416844002</c:v>
                </c:pt>
                <c:pt idx="583">
                  <c:v>11.834056607267998</c:v>
                </c:pt>
                <c:pt idx="584">
                  <c:v>11.891815018040997</c:v>
                </c:pt>
                <c:pt idx="585">
                  <c:v>11.917485422828998</c:v>
                </c:pt>
                <c:pt idx="586">
                  <c:v>11.936738226419999</c:v>
                </c:pt>
                <c:pt idx="587">
                  <c:v>11.936738226419999</c:v>
                </c:pt>
                <c:pt idx="588">
                  <c:v>11.917485422828998</c:v>
                </c:pt>
                <c:pt idx="589">
                  <c:v>11.917485422828998</c:v>
                </c:pt>
                <c:pt idx="590">
                  <c:v>11.911067821632001</c:v>
                </c:pt>
                <c:pt idx="591">
                  <c:v>11.911067821632001</c:v>
                </c:pt>
                <c:pt idx="592">
                  <c:v>11.936738226419999</c:v>
                </c:pt>
                <c:pt idx="593">
                  <c:v>11.943155827616998</c:v>
                </c:pt>
                <c:pt idx="594">
                  <c:v>11.885397416843999</c:v>
                </c:pt>
                <c:pt idx="595">
                  <c:v>11.911067821631999</c:v>
                </c:pt>
                <c:pt idx="596">
                  <c:v>11.891815018041001</c:v>
                </c:pt>
                <c:pt idx="597">
                  <c:v>11.936738226420001</c:v>
                </c:pt>
                <c:pt idx="598">
                  <c:v>11.988079035995998</c:v>
                </c:pt>
                <c:pt idx="599">
                  <c:v>11.859727012056002</c:v>
                </c:pt>
                <c:pt idx="600">
                  <c:v>11.808386202480001</c:v>
                </c:pt>
                <c:pt idx="601">
                  <c:v>11.911067821631995</c:v>
                </c:pt>
                <c:pt idx="602">
                  <c:v>11.834056607267998</c:v>
                </c:pt>
                <c:pt idx="603">
                  <c:v>11.808386202479999</c:v>
                </c:pt>
                <c:pt idx="604">
                  <c:v>11.859727012055997</c:v>
                </c:pt>
                <c:pt idx="605">
                  <c:v>11.757045392904001</c:v>
                </c:pt>
                <c:pt idx="606">
                  <c:v>11.808386202480001</c:v>
                </c:pt>
                <c:pt idx="607">
                  <c:v>11.808386202480001</c:v>
                </c:pt>
                <c:pt idx="608">
                  <c:v>11.801968601283003</c:v>
                </c:pt>
                <c:pt idx="609">
                  <c:v>11.750627791707</c:v>
                </c:pt>
                <c:pt idx="610">
                  <c:v>11.808386202479999</c:v>
                </c:pt>
                <c:pt idx="611">
                  <c:v>11.757045392903999</c:v>
                </c:pt>
                <c:pt idx="612">
                  <c:v>11.757045392904001</c:v>
                </c:pt>
                <c:pt idx="613">
                  <c:v>11.801968601283003</c:v>
                </c:pt>
                <c:pt idx="614">
                  <c:v>11.731374988115999</c:v>
                </c:pt>
                <c:pt idx="615">
                  <c:v>11.673616577343003</c:v>
                </c:pt>
                <c:pt idx="616">
                  <c:v>11.801968601282999</c:v>
                </c:pt>
                <c:pt idx="617">
                  <c:v>11.724957386919002</c:v>
                </c:pt>
                <c:pt idx="618">
                  <c:v>11.705704583327998</c:v>
                </c:pt>
                <c:pt idx="619">
                  <c:v>11.603022964175999</c:v>
                </c:pt>
                <c:pt idx="620">
                  <c:v>11.596605362979</c:v>
                </c:pt>
                <c:pt idx="621">
                  <c:v>11.622275767766997</c:v>
                </c:pt>
                <c:pt idx="622">
                  <c:v>11.603022964176001</c:v>
                </c:pt>
                <c:pt idx="623">
                  <c:v>11.570934958191001</c:v>
                </c:pt>
                <c:pt idx="624">
                  <c:v>11.622275767767002</c:v>
                </c:pt>
                <c:pt idx="625">
                  <c:v>11.654363773752001</c:v>
                </c:pt>
                <c:pt idx="626">
                  <c:v>11.603022964176001</c:v>
                </c:pt>
                <c:pt idx="627">
                  <c:v>11.570934958191001</c:v>
                </c:pt>
                <c:pt idx="628">
                  <c:v>11.519594148614999</c:v>
                </c:pt>
                <c:pt idx="629">
                  <c:v>11.570934958191</c:v>
                </c:pt>
                <c:pt idx="630">
                  <c:v>11.551682154600002</c:v>
                </c:pt>
                <c:pt idx="631">
                  <c:v>11.603022964175999</c:v>
                </c:pt>
                <c:pt idx="632">
                  <c:v>11.596605362979</c:v>
                </c:pt>
                <c:pt idx="633">
                  <c:v>11.647946172555002</c:v>
                </c:pt>
                <c:pt idx="634">
                  <c:v>11.654363773752001</c:v>
                </c:pt>
                <c:pt idx="635">
                  <c:v>11.622275767766997</c:v>
                </c:pt>
                <c:pt idx="636">
                  <c:v>11.647946172554999</c:v>
                </c:pt>
                <c:pt idx="637">
                  <c:v>11.545264553402999</c:v>
                </c:pt>
                <c:pt idx="638">
                  <c:v>11.603022964176001</c:v>
                </c:pt>
                <c:pt idx="639">
                  <c:v>11.622275767766999</c:v>
                </c:pt>
                <c:pt idx="640">
                  <c:v>11.673616577342999</c:v>
                </c:pt>
                <c:pt idx="641">
                  <c:v>11.570934958190996</c:v>
                </c:pt>
                <c:pt idx="642">
                  <c:v>11.570934958191001</c:v>
                </c:pt>
                <c:pt idx="643">
                  <c:v>11.647946172555002</c:v>
                </c:pt>
                <c:pt idx="644">
                  <c:v>11.442582934251</c:v>
                </c:pt>
                <c:pt idx="645">
                  <c:v>11.519594148614999</c:v>
                </c:pt>
                <c:pt idx="646">
                  <c:v>11.416912529463</c:v>
                </c:pt>
                <c:pt idx="647">
                  <c:v>11.519594148615003</c:v>
                </c:pt>
                <c:pt idx="648">
                  <c:v>11.570934958191001</c:v>
                </c:pt>
                <c:pt idx="649">
                  <c:v>11.519594148615003</c:v>
                </c:pt>
                <c:pt idx="650">
                  <c:v>11.416912529463001</c:v>
                </c:pt>
                <c:pt idx="651">
                  <c:v>11.391242124675001</c:v>
                </c:pt>
                <c:pt idx="652">
                  <c:v>11.461835737842</c:v>
                </c:pt>
                <c:pt idx="653">
                  <c:v>11.487506142629996</c:v>
                </c:pt>
                <c:pt idx="654">
                  <c:v>11.436165333053998</c:v>
                </c:pt>
                <c:pt idx="655">
                  <c:v>11.493923743826999</c:v>
                </c:pt>
                <c:pt idx="656">
                  <c:v>11.416912529463</c:v>
                </c:pt>
                <c:pt idx="657">
                  <c:v>11.461835737842</c:v>
                </c:pt>
                <c:pt idx="658">
                  <c:v>11.410494928265997</c:v>
                </c:pt>
                <c:pt idx="659">
                  <c:v>11.442582934251002</c:v>
                </c:pt>
                <c:pt idx="660">
                  <c:v>11.461835737842</c:v>
                </c:pt>
                <c:pt idx="661">
                  <c:v>11.48750614263</c:v>
                </c:pt>
                <c:pt idx="662">
                  <c:v>11.410494928265999</c:v>
                </c:pt>
                <c:pt idx="663">
                  <c:v>11.442582934251</c:v>
                </c:pt>
                <c:pt idx="664">
                  <c:v>11.410494928266003</c:v>
                </c:pt>
                <c:pt idx="665">
                  <c:v>11.436165333054003</c:v>
                </c:pt>
                <c:pt idx="666">
                  <c:v>11.384824523478001</c:v>
                </c:pt>
                <c:pt idx="667">
                  <c:v>11.493923743827002</c:v>
                </c:pt>
                <c:pt idx="668">
                  <c:v>11.410494928265999</c:v>
                </c:pt>
                <c:pt idx="669">
                  <c:v>11.384824523478001</c:v>
                </c:pt>
                <c:pt idx="670">
                  <c:v>11.384824523477997</c:v>
                </c:pt>
                <c:pt idx="671">
                  <c:v>11.333483713901996</c:v>
                </c:pt>
                <c:pt idx="672">
                  <c:v>11.282142904325998</c:v>
                </c:pt>
                <c:pt idx="673">
                  <c:v>11.333483713902</c:v>
                </c:pt>
                <c:pt idx="674">
                  <c:v>11.333483713902</c:v>
                </c:pt>
                <c:pt idx="675">
                  <c:v>11.365571719886999</c:v>
                </c:pt>
                <c:pt idx="676">
                  <c:v>11.282142904325999</c:v>
                </c:pt>
                <c:pt idx="677">
                  <c:v>11.359154118689997</c:v>
                </c:pt>
                <c:pt idx="678">
                  <c:v>11.384824523478001</c:v>
                </c:pt>
                <c:pt idx="679">
                  <c:v>11.333483713902</c:v>
                </c:pt>
                <c:pt idx="680">
                  <c:v>11.359154118690002</c:v>
                </c:pt>
                <c:pt idx="681">
                  <c:v>11.333483713902002</c:v>
                </c:pt>
                <c:pt idx="682">
                  <c:v>11.35915411869</c:v>
                </c:pt>
                <c:pt idx="683">
                  <c:v>11.404077327069</c:v>
                </c:pt>
                <c:pt idx="684">
                  <c:v>11.378406922281</c:v>
                </c:pt>
                <c:pt idx="685">
                  <c:v>11.378406922281004</c:v>
                </c:pt>
                <c:pt idx="686">
                  <c:v>11.327066112704998</c:v>
                </c:pt>
                <c:pt idx="687">
                  <c:v>11.327066112705001</c:v>
                </c:pt>
                <c:pt idx="688">
                  <c:v>11.352736517493</c:v>
                </c:pt>
                <c:pt idx="689">
                  <c:v>11.301395707917001</c:v>
                </c:pt>
                <c:pt idx="690">
                  <c:v>11.378406922281</c:v>
                </c:pt>
                <c:pt idx="691">
                  <c:v>11.429747731856997</c:v>
                </c:pt>
                <c:pt idx="692">
                  <c:v>11.352736517493</c:v>
                </c:pt>
                <c:pt idx="693">
                  <c:v>11.455418136645001</c:v>
                </c:pt>
                <c:pt idx="694">
                  <c:v>11.423330130660002</c:v>
                </c:pt>
                <c:pt idx="695">
                  <c:v>11.449000535448</c:v>
                </c:pt>
                <c:pt idx="696">
                  <c:v>11.455418136645001</c:v>
                </c:pt>
                <c:pt idx="697">
                  <c:v>11.449000535447999</c:v>
                </c:pt>
                <c:pt idx="698">
                  <c:v>11.397659725871998</c:v>
                </c:pt>
                <c:pt idx="699">
                  <c:v>11.449000535448</c:v>
                </c:pt>
                <c:pt idx="700">
                  <c:v>11.423330130659998</c:v>
                </c:pt>
                <c:pt idx="701">
                  <c:v>11.449000535448</c:v>
                </c:pt>
                <c:pt idx="702">
                  <c:v>11.320648511508001</c:v>
                </c:pt>
                <c:pt idx="703">
                  <c:v>11.449000535448</c:v>
                </c:pt>
                <c:pt idx="704">
                  <c:v>11.449000535448</c:v>
                </c:pt>
                <c:pt idx="705">
                  <c:v>11.397659725871998</c:v>
                </c:pt>
                <c:pt idx="706">
                  <c:v>11.449000535447999</c:v>
                </c:pt>
                <c:pt idx="707">
                  <c:v>11.449000535447999</c:v>
                </c:pt>
                <c:pt idx="708">
                  <c:v>11.519594148615003</c:v>
                </c:pt>
                <c:pt idx="709">
                  <c:v>11.493923743826999</c:v>
                </c:pt>
                <c:pt idx="710">
                  <c:v>11.397659725871998</c:v>
                </c:pt>
                <c:pt idx="711">
                  <c:v>11.346318916296001</c:v>
                </c:pt>
                <c:pt idx="712">
                  <c:v>11.416912529463</c:v>
                </c:pt>
                <c:pt idx="713">
                  <c:v>11.391242124674999</c:v>
                </c:pt>
                <c:pt idx="714">
                  <c:v>11.468253339039002</c:v>
                </c:pt>
                <c:pt idx="715">
                  <c:v>11.513176547418</c:v>
                </c:pt>
                <c:pt idx="716">
                  <c:v>11.493923743826999</c:v>
                </c:pt>
                <c:pt idx="717">
                  <c:v>11.442582934250996</c:v>
                </c:pt>
                <c:pt idx="718">
                  <c:v>11.493923743826997</c:v>
                </c:pt>
                <c:pt idx="719">
                  <c:v>11.48750614263</c:v>
                </c:pt>
                <c:pt idx="720">
                  <c:v>11.468253339038998</c:v>
                </c:pt>
                <c:pt idx="721">
                  <c:v>11.442582934251</c:v>
                </c:pt>
                <c:pt idx="722">
                  <c:v>11.410494928265999</c:v>
                </c:pt>
                <c:pt idx="723">
                  <c:v>11.410494928265997</c:v>
                </c:pt>
                <c:pt idx="724">
                  <c:v>11.410494928265999</c:v>
                </c:pt>
                <c:pt idx="725">
                  <c:v>11.442582934251002</c:v>
                </c:pt>
                <c:pt idx="726">
                  <c:v>11.442582934251</c:v>
                </c:pt>
                <c:pt idx="727">
                  <c:v>11.333483713902</c:v>
                </c:pt>
                <c:pt idx="728">
                  <c:v>11.384824523478001</c:v>
                </c:pt>
                <c:pt idx="729">
                  <c:v>11.339901315098999</c:v>
                </c:pt>
                <c:pt idx="730">
                  <c:v>11.333483713902</c:v>
                </c:pt>
                <c:pt idx="731">
                  <c:v>11.35915411869</c:v>
                </c:pt>
                <c:pt idx="732">
                  <c:v>11.35915411869</c:v>
                </c:pt>
                <c:pt idx="733">
                  <c:v>11.35915411869</c:v>
                </c:pt>
                <c:pt idx="734">
                  <c:v>11.410494928265999</c:v>
                </c:pt>
                <c:pt idx="735">
                  <c:v>11.410494928265999</c:v>
                </c:pt>
                <c:pt idx="736">
                  <c:v>11.333483713902</c:v>
                </c:pt>
                <c:pt idx="737">
                  <c:v>11.339901315098999</c:v>
                </c:pt>
                <c:pt idx="738">
                  <c:v>11.307813309114</c:v>
                </c:pt>
                <c:pt idx="739">
                  <c:v>11.35915411869</c:v>
                </c:pt>
                <c:pt idx="740">
                  <c:v>11.301395707916997</c:v>
                </c:pt>
                <c:pt idx="741">
                  <c:v>11.352736517492998</c:v>
                </c:pt>
                <c:pt idx="742">
                  <c:v>11.282142904325999</c:v>
                </c:pt>
                <c:pt idx="743">
                  <c:v>11.333483713902</c:v>
                </c:pt>
                <c:pt idx="744">
                  <c:v>11.307813309114</c:v>
                </c:pt>
                <c:pt idx="745">
                  <c:v>11.327066112705001</c:v>
                </c:pt>
                <c:pt idx="746">
                  <c:v>11.378406922281</c:v>
                </c:pt>
                <c:pt idx="747">
                  <c:v>11.429747731857001</c:v>
                </c:pt>
                <c:pt idx="748">
                  <c:v>11.282142904325999</c:v>
                </c:pt>
                <c:pt idx="749">
                  <c:v>11.429747731857001</c:v>
                </c:pt>
                <c:pt idx="750">
                  <c:v>11.250054898341</c:v>
                </c:pt>
                <c:pt idx="751">
                  <c:v>11.301395707917001</c:v>
                </c:pt>
                <c:pt idx="752">
                  <c:v>11.301395707917001</c:v>
                </c:pt>
                <c:pt idx="753">
                  <c:v>11.327066112705001</c:v>
                </c:pt>
                <c:pt idx="754">
                  <c:v>11.429747731857001</c:v>
                </c:pt>
                <c:pt idx="755">
                  <c:v>11.301395707917001</c:v>
                </c:pt>
                <c:pt idx="756">
                  <c:v>11.423330130659998</c:v>
                </c:pt>
                <c:pt idx="757">
                  <c:v>11.301395707916997</c:v>
                </c:pt>
                <c:pt idx="758">
                  <c:v>11.404077327068997</c:v>
                </c:pt>
                <c:pt idx="759">
                  <c:v>11.352736517492998</c:v>
                </c:pt>
                <c:pt idx="760">
                  <c:v>11.371989321083998</c:v>
                </c:pt>
                <c:pt idx="761">
                  <c:v>11.371989321083998</c:v>
                </c:pt>
                <c:pt idx="762">
                  <c:v>11.327066112705001</c:v>
                </c:pt>
                <c:pt idx="763">
                  <c:v>11.275725303129001</c:v>
                </c:pt>
                <c:pt idx="764">
                  <c:v>11.243637297144002</c:v>
                </c:pt>
                <c:pt idx="765">
                  <c:v>11.320648511507999</c:v>
                </c:pt>
                <c:pt idx="766">
                  <c:v>11.243637297143998</c:v>
                </c:pt>
                <c:pt idx="767">
                  <c:v>11.269307701932002</c:v>
                </c:pt>
                <c:pt idx="768">
                  <c:v>11.320648511508001</c:v>
                </c:pt>
                <c:pt idx="769">
                  <c:v>11.269307701932002</c:v>
                </c:pt>
                <c:pt idx="770">
                  <c:v>11.262890100735001</c:v>
                </c:pt>
                <c:pt idx="771">
                  <c:v>11.288560505523002</c:v>
                </c:pt>
                <c:pt idx="772">
                  <c:v>11.314230910311002</c:v>
                </c:pt>
                <c:pt idx="773">
                  <c:v>11.29497810672</c:v>
                </c:pt>
                <c:pt idx="774">
                  <c:v>11.282142904325999</c:v>
                </c:pt>
                <c:pt idx="775">
                  <c:v>11.262890100735</c:v>
                </c:pt>
                <c:pt idx="776">
                  <c:v>11.237219695946999</c:v>
                </c:pt>
                <c:pt idx="777">
                  <c:v>11.288560505522998</c:v>
                </c:pt>
                <c:pt idx="778">
                  <c:v>11.262890100735</c:v>
                </c:pt>
                <c:pt idx="779">
                  <c:v>11.339901315098999</c:v>
                </c:pt>
                <c:pt idx="780">
                  <c:v>11.262890100735</c:v>
                </c:pt>
                <c:pt idx="781">
                  <c:v>11.307813309114</c:v>
                </c:pt>
                <c:pt idx="782">
                  <c:v>11.262890100735</c:v>
                </c:pt>
                <c:pt idx="783">
                  <c:v>11.237219695946999</c:v>
                </c:pt>
                <c:pt idx="784">
                  <c:v>11.288560505522998</c:v>
                </c:pt>
                <c:pt idx="785">
                  <c:v>11.307813309114</c:v>
                </c:pt>
                <c:pt idx="786">
                  <c:v>11.35915411869</c:v>
                </c:pt>
                <c:pt idx="787">
                  <c:v>11.339901315099002</c:v>
                </c:pt>
                <c:pt idx="788">
                  <c:v>11.339901315099002</c:v>
                </c:pt>
                <c:pt idx="789">
                  <c:v>11.307813309114</c:v>
                </c:pt>
                <c:pt idx="790">
                  <c:v>11.262890100735</c:v>
                </c:pt>
                <c:pt idx="791">
                  <c:v>11.314230910310998</c:v>
                </c:pt>
                <c:pt idx="792">
                  <c:v>11.256472499537999</c:v>
                </c:pt>
                <c:pt idx="793">
                  <c:v>11.282142904325999</c:v>
                </c:pt>
                <c:pt idx="794">
                  <c:v>11.23080209475</c:v>
                </c:pt>
                <c:pt idx="795">
                  <c:v>11.23080209475</c:v>
                </c:pt>
                <c:pt idx="796">
                  <c:v>11.205131689962</c:v>
                </c:pt>
                <c:pt idx="797">
                  <c:v>11.23080209475</c:v>
                </c:pt>
                <c:pt idx="798">
                  <c:v>11.23080209475</c:v>
                </c:pt>
                <c:pt idx="799">
                  <c:v>11.173043683977001</c:v>
                </c:pt>
                <c:pt idx="800">
                  <c:v>11.275725303129001</c:v>
                </c:pt>
                <c:pt idx="801">
                  <c:v>11.179461285174</c:v>
                </c:pt>
                <c:pt idx="802">
                  <c:v>11.205131689962</c:v>
                </c:pt>
                <c:pt idx="803">
                  <c:v>11.179461285174</c:v>
                </c:pt>
                <c:pt idx="804">
                  <c:v>11.128120475598003</c:v>
                </c:pt>
                <c:pt idx="805">
                  <c:v>11.147373279189001</c:v>
                </c:pt>
                <c:pt idx="806">
                  <c:v>11.147373279188999</c:v>
                </c:pt>
                <c:pt idx="807">
                  <c:v>11.173043683976999</c:v>
                </c:pt>
                <c:pt idx="808">
                  <c:v>11.198714088765</c:v>
                </c:pt>
                <c:pt idx="809">
                  <c:v>11.250054898340998</c:v>
                </c:pt>
                <c:pt idx="810">
                  <c:v>11.224384493552998</c:v>
                </c:pt>
                <c:pt idx="811">
                  <c:v>11.224384493552998</c:v>
                </c:pt>
                <c:pt idx="812">
                  <c:v>11.198714088765</c:v>
                </c:pt>
                <c:pt idx="813">
                  <c:v>11.173043683977001</c:v>
                </c:pt>
                <c:pt idx="814">
                  <c:v>11.173043683977001</c:v>
                </c:pt>
                <c:pt idx="815">
                  <c:v>11.147373279189001</c:v>
                </c:pt>
                <c:pt idx="816">
                  <c:v>11.23080209475</c:v>
                </c:pt>
                <c:pt idx="817">
                  <c:v>11.166626082780001</c:v>
                </c:pt>
                <c:pt idx="818">
                  <c:v>11.173043683977001</c:v>
                </c:pt>
                <c:pt idx="819">
                  <c:v>11.173043683977001</c:v>
                </c:pt>
                <c:pt idx="820">
                  <c:v>11.224384493553</c:v>
                </c:pt>
                <c:pt idx="821">
                  <c:v>11.147373279188999</c:v>
                </c:pt>
                <c:pt idx="822">
                  <c:v>11.147373279188999</c:v>
                </c:pt>
                <c:pt idx="823">
                  <c:v>11.250054898340998</c:v>
                </c:pt>
                <c:pt idx="824">
                  <c:v>11.140955677992</c:v>
                </c:pt>
                <c:pt idx="825">
                  <c:v>11.166626082779999</c:v>
                </c:pt>
                <c:pt idx="826">
                  <c:v>11.166626082779999</c:v>
                </c:pt>
                <c:pt idx="827">
                  <c:v>11.140955677992</c:v>
                </c:pt>
                <c:pt idx="828">
                  <c:v>11.166626082779999</c:v>
                </c:pt>
              </c:numCache>
            </c:numRef>
          </c:yVal>
          <c:smooth val="0"/>
          <c:extLst>
            <c:ext xmlns:c16="http://schemas.microsoft.com/office/drawing/2014/chart" uri="{C3380CC4-5D6E-409C-BE32-E72D297353CC}">
              <c16:uniqueId val="{00000004-C385-406B-8924-E065A21B7B4A}"/>
            </c:ext>
          </c:extLst>
        </c:ser>
        <c:dLbls>
          <c:showLegendKey val="0"/>
          <c:showVal val="0"/>
          <c:showCatName val="0"/>
          <c:showSerName val="0"/>
          <c:showPercent val="0"/>
          <c:showBubbleSize val="0"/>
        </c:dLbls>
        <c:axId val="1716627072"/>
        <c:axId val="1716626112"/>
      </c:scatterChart>
      <c:valAx>
        <c:axId val="1716627072"/>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Time</a:t>
                </a:r>
                <a:r>
                  <a:rPr lang="en-US" baseline="0"/>
                  <a:t> (s)</a:t>
                </a:r>
                <a:endParaRPr lang="en-US"/>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16626112"/>
        <c:crosses val="autoZero"/>
        <c:crossBetween val="midCat"/>
      </c:valAx>
      <c:valAx>
        <c:axId val="171662611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Q</a:t>
                </a:r>
                <a:r>
                  <a:rPr lang="en-US" baseline="0"/>
                  <a:t> (W)</a:t>
                </a:r>
                <a:endParaRPr lang="en-US"/>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16627072"/>
        <c:crosses val="autoZero"/>
        <c:crossBetween val="midCat"/>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Heat Transfer Rate of  Varying Flow</a:t>
            </a:r>
            <a:r>
              <a:rPr lang="en-US" baseline="0"/>
              <a:t> Rates of Water Bars</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lineMarker"/>
        <c:varyColors val="0"/>
        <c:ser>
          <c:idx val="0"/>
          <c:order val="0"/>
          <c:tx>
            <c:strRef>
              <c:f>'Just the Qs'!$B$1</c:f>
              <c:strCache>
                <c:ptCount val="1"/>
                <c:pt idx="0">
                  <c:v>Q_dot (J/s) 3.28 x 10⁻⁷ (m³/s) Flow</c:v>
                </c:pt>
              </c:strCache>
            </c:strRef>
          </c:tx>
          <c:spPr>
            <a:ln w="38100" cap="rnd">
              <a:noFill/>
              <a:round/>
            </a:ln>
            <a:effectLst/>
          </c:spPr>
          <c:marker>
            <c:symbol val="circle"/>
            <c:size val="5"/>
            <c:spPr>
              <a:solidFill>
                <a:schemeClr val="accent1"/>
              </a:solidFill>
              <a:ln w="9525">
                <a:solidFill>
                  <a:schemeClr val="accent1"/>
                </a:solidFill>
              </a:ln>
              <a:effectLst/>
            </c:spPr>
          </c:marker>
          <c:xVal>
            <c:numRef>
              <c:f>'Just the Qs'!$A$2:$A$182</c:f>
              <c:numCache>
                <c:formatCode>h:mm:ss</c:formatCode>
                <c:ptCount val="181"/>
                <c:pt idx="0">
                  <c:v>0</c:v>
                </c:pt>
                <c:pt idx="1">
                  <c:v>1.1574074074074073E-5</c:v>
                </c:pt>
                <c:pt idx="2">
                  <c:v>2.3148148148148147E-5</c:v>
                </c:pt>
                <c:pt idx="3">
                  <c:v>3.4722222222222222E-5</c:v>
                </c:pt>
                <c:pt idx="4">
                  <c:v>4.6296296296296294E-5</c:v>
                </c:pt>
                <c:pt idx="5">
                  <c:v>5.7870370370370373E-5</c:v>
                </c:pt>
                <c:pt idx="6">
                  <c:v>6.9444444444444444E-5</c:v>
                </c:pt>
                <c:pt idx="7">
                  <c:v>8.1018518518518516E-5</c:v>
                </c:pt>
                <c:pt idx="8">
                  <c:v>9.2592592592592588E-5</c:v>
                </c:pt>
                <c:pt idx="9">
                  <c:v>1.0416666666666667E-4</c:v>
                </c:pt>
                <c:pt idx="10">
                  <c:v>1.1574074074074075E-4</c:v>
                </c:pt>
                <c:pt idx="11">
                  <c:v>1.273148148148148E-4</c:v>
                </c:pt>
                <c:pt idx="12">
                  <c:v>1.3888888888888889E-4</c:v>
                </c:pt>
                <c:pt idx="13">
                  <c:v>1.5046296296296297E-4</c:v>
                </c:pt>
                <c:pt idx="14">
                  <c:v>1.6203703703703703E-4</c:v>
                </c:pt>
                <c:pt idx="15">
                  <c:v>1.7361111111111112E-4</c:v>
                </c:pt>
                <c:pt idx="16">
                  <c:v>1.8518518518518518E-4</c:v>
                </c:pt>
                <c:pt idx="17">
                  <c:v>1.9675925925925926E-4</c:v>
                </c:pt>
                <c:pt idx="18">
                  <c:v>2.0833333333333335E-4</c:v>
                </c:pt>
                <c:pt idx="19">
                  <c:v>2.199074074074074E-4</c:v>
                </c:pt>
                <c:pt idx="20">
                  <c:v>2.3148148148148149E-4</c:v>
                </c:pt>
                <c:pt idx="21">
                  <c:v>2.4305555555555555E-4</c:v>
                </c:pt>
                <c:pt idx="22">
                  <c:v>2.5462962962962961E-4</c:v>
                </c:pt>
                <c:pt idx="23">
                  <c:v>2.6620370370370372E-4</c:v>
                </c:pt>
                <c:pt idx="24">
                  <c:v>2.7777777777777778E-4</c:v>
                </c:pt>
                <c:pt idx="25">
                  <c:v>2.8935185185185184E-4</c:v>
                </c:pt>
                <c:pt idx="26">
                  <c:v>3.0092592592592595E-4</c:v>
                </c:pt>
                <c:pt idx="27">
                  <c:v>3.1250000000000001E-4</c:v>
                </c:pt>
                <c:pt idx="28">
                  <c:v>3.2407407407407406E-4</c:v>
                </c:pt>
                <c:pt idx="29">
                  <c:v>3.3564814814814812E-4</c:v>
                </c:pt>
                <c:pt idx="30">
                  <c:v>3.4722222222222224E-4</c:v>
                </c:pt>
                <c:pt idx="31">
                  <c:v>3.5879629629629629E-4</c:v>
                </c:pt>
                <c:pt idx="32">
                  <c:v>3.7037037037037035E-4</c:v>
                </c:pt>
                <c:pt idx="33">
                  <c:v>3.8194444444444446E-4</c:v>
                </c:pt>
                <c:pt idx="34">
                  <c:v>3.9351851851851852E-4</c:v>
                </c:pt>
                <c:pt idx="35">
                  <c:v>4.0509259259259258E-4</c:v>
                </c:pt>
                <c:pt idx="36">
                  <c:v>4.1666666666666669E-4</c:v>
                </c:pt>
                <c:pt idx="37">
                  <c:v>4.2824074074074075E-4</c:v>
                </c:pt>
                <c:pt idx="38">
                  <c:v>4.3981481481481481E-4</c:v>
                </c:pt>
                <c:pt idx="39">
                  <c:v>4.5138888888888887E-4</c:v>
                </c:pt>
                <c:pt idx="40">
                  <c:v>4.6296296296296298E-4</c:v>
                </c:pt>
                <c:pt idx="41">
                  <c:v>4.7453703703703704E-4</c:v>
                </c:pt>
                <c:pt idx="42">
                  <c:v>4.861111111111111E-4</c:v>
                </c:pt>
                <c:pt idx="43">
                  <c:v>4.9768518518518521E-4</c:v>
                </c:pt>
                <c:pt idx="44">
                  <c:v>5.0925925925925921E-4</c:v>
                </c:pt>
                <c:pt idx="45">
                  <c:v>5.2083333333333333E-4</c:v>
                </c:pt>
                <c:pt idx="46">
                  <c:v>5.3240740740740744E-4</c:v>
                </c:pt>
                <c:pt idx="47">
                  <c:v>5.4398148148148144E-4</c:v>
                </c:pt>
                <c:pt idx="48">
                  <c:v>5.5555555555555556E-4</c:v>
                </c:pt>
                <c:pt idx="49">
                  <c:v>5.6712962962962967E-4</c:v>
                </c:pt>
                <c:pt idx="50">
                  <c:v>5.7870370370370367E-4</c:v>
                </c:pt>
                <c:pt idx="51">
                  <c:v>5.9027777777777778E-4</c:v>
                </c:pt>
                <c:pt idx="52">
                  <c:v>6.018518518518519E-4</c:v>
                </c:pt>
                <c:pt idx="53">
                  <c:v>6.134259259259259E-4</c:v>
                </c:pt>
                <c:pt idx="54">
                  <c:v>6.2500000000000001E-4</c:v>
                </c:pt>
                <c:pt idx="55">
                  <c:v>6.3657407407407413E-4</c:v>
                </c:pt>
                <c:pt idx="56">
                  <c:v>6.4814814814814813E-4</c:v>
                </c:pt>
                <c:pt idx="57">
                  <c:v>6.5972222222222224E-4</c:v>
                </c:pt>
                <c:pt idx="58">
                  <c:v>6.7129629629629625E-4</c:v>
                </c:pt>
                <c:pt idx="59">
                  <c:v>6.8287037037037036E-4</c:v>
                </c:pt>
                <c:pt idx="60">
                  <c:v>6.9444444444444447E-4</c:v>
                </c:pt>
                <c:pt idx="61">
                  <c:v>7.0601851851851847E-4</c:v>
                </c:pt>
                <c:pt idx="62">
                  <c:v>7.1759259259259259E-4</c:v>
                </c:pt>
                <c:pt idx="63">
                  <c:v>7.291666666666667E-4</c:v>
                </c:pt>
                <c:pt idx="64">
                  <c:v>7.407407407407407E-4</c:v>
                </c:pt>
                <c:pt idx="65">
                  <c:v>7.5231481481481482E-4</c:v>
                </c:pt>
                <c:pt idx="66">
                  <c:v>7.6388888888888893E-4</c:v>
                </c:pt>
                <c:pt idx="67">
                  <c:v>7.7546296296296293E-4</c:v>
                </c:pt>
                <c:pt idx="68">
                  <c:v>7.8703703703703705E-4</c:v>
                </c:pt>
                <c:pt idx="69">
                  <c:v>7.9861111111111116E-4</c:v>
                </c:pt>
                <c:pt idx="70">
                  <c:v>8.1018518518518516E-4</c:v>
                </c:pt>
                <c:pt idx="71">
                  <c:v>8.2175925925925927E-4</c:v>
                </c:pt>
                <c:pt idx="72">
                  <c:v>8.3333333333333339E-4</c:v>
                </c:pt>
                <c:pt idx="73">
                  <c:v>8.4490740740740739E-4</c:v>
                </c:pt>
                <c:pt idx="74">
                  <c:v>8.564814814814815E-4</c:v>
                </c:pt>
                <c:pt idx="75">
                  <c:v>8.6805555555555551E-4</c:v>
                </c:pt>
                <c:pt idx="76">
                  <c:v>8.7962962962962962E-4</c:v>
                </c:pt>
                <c:pt idx="77">
                  <c:v>8.9120370370370373E-4</c:v>
                </c:pt>
                <c:pt idx="78">
                  <c:v>9.0277777777777774E-4</c:v>
                </c:pt>
                <c:pt idx="79">
                  <c:v>9.1435185185185185E-4</c:v>
                </c:pt>
                <c:pt idx="80">
                  <c:v>9.2592592592592596E-4</c:v>
                </c:pt>
                <c:pt idx="81">
                  <c:v>9.3749999999999997E-4</c:v>
                </c:pt>
                <c:pt idx="82">
                  <c:v>9.4907407407407408E-4</c:v>
                </c:pt>
                <c:pt idx="83">
                  <c:v>9.6064814814814819E-4</c:v>
                </c:pt>
                <c:pt idx="84">
                  <c:v>9.7222222222222219E-4</c:v>
                </c:pt>
                <c:pt idx="85">
                  <c:v>9.837962962962962E-4</c:v>
                </c:pt>
                <c:pt idx="86">
                  <c:v>9.9537037037037042E-4</c:v>
                </c:pt>
                <c:pt idx="87">
                  <c:v>1.0069444444444444E-3</c:v>
                </c:pt>
                <c:pt idx="88">
                  <c:v>1.0185185185185184E-3</c:v>
                </c:pt>
                <c:pt idx="89">
                  <c:v>1.0300925925925926E-3</c:v>
                </c:pt>
                <c:pt idx="90">
                  <c:v>1.0416666666666667E-3</c:v>
                </c:pt>
                <c:pt idx="91">
                  <c:v>1.0532407407407407E-3</c:v>
                </c:pt>
                <c:pt idx="92">
                  <c:v>1.0648148148148149E-3</c:v>
                </c:pt>
                <c:pt idx="93">
                  <c:v>1.0763888888888889E-3</c:v>
                </c:pt>
                <c:pt idx="94">
                  <c:v>1.0879629629629629E-3</c:v>
                </c:pt>
                <c:pt idx="95">
                  <c:v>1.0995370370370371E-3</c:v>
                </c:pt>
                <c:pt idx="96">
                  <c:v>1.1111111111111111E-3</c:v>
                </c:pt>
                <c:pt idx="97">
                  <c:v>1.1226851851851851E-3</c:v>
                </c:pt>
                <c:pt idx="98">
                  <c:v>1.1342592592592593E-3</c:v>
                </c:pt>
                <c:pt idx="99">
                  <c:v>1.1458333333333333E-3</c:v>
                </c:pt>
                <c:pt idx="100">
                  <c:v>1.1574074074074073E-3</c:v>
                </c:pt>
                <c:pt idx="101">
                  <c:v>1.1689814814814816E-3</c:v>
                </c:pt>
                <c:pt idx="102">
                  <c:v>1.1805555555555556E-3</c:v>
                </c:pt>
                <c:pt idx="103">
                  <c:v>1.1921296296296296E-3</c:v>
                </c:pt>
                <c:pt idx="104">
                  <c:v>1.2037037037037038E-3</c:v>
                </c:pt>
                <c:pt idx="105">
                  <c:v>1.2152777777777778E-3</c:v>
                </c:pt>
                <c:pt idx="106">
                  <c:v>1.2268518518518518E-3</c:v>
                </c:pt>
                <c:pt idx="107">
                  <c:v>1.238425925925926E-3</c:v>
                </c:pt>
                <c:pt idx="108">
                  <c:v>1.25E-3</c:v>
                </c:pt>
                <c:pt idx="109">
                  <c:v>1.261574074074074E-3</c:v>
                </c:pt>
                <c:pt idx="110">
                  <c:v>1.2731481481481483E-3</c:v>
                </c:pt>
                <c:pt idx="111">
                  <c:v>1.2847222222222223E-3</c:v>
                </c:pt>
                <c:pt idx="112">
                  <c:v>1.2962962962962963E-3</c:v>
                </c:pt>
                <c:pt idx="113">
                  <c:v>1.3078703703703703E-3</c:v>
                </c:pt>
                <c:pt idx="114">
                  <c:v>1.3194444444444445E-3</c:v>
                </c:pt>
                <c:pt idx="115">
                  <c:v>1.3310185185185185E-3</c:v>
                </c:pt>
                <c:pt idx="116">
                  <c:v>1.3425925925925925E-3</c:v>
                </c:pt>
                <c:pt idx="117">
                  <c:v>1.3541666666666667E-3</c:v>
                </c:pt>
                <c:pt idx="118">
                  <c:v>1.3657407407407407E-3</c:v>
                </c:pt>
                <c:pt idx="119">
                  <c:v>1.3773148148148147E-3</c:v>
                </c:pt>
                <c:pt idx="120">
                  <c:v>1.3888888888888889E-3</c:v>
                </c:pt>
                <c:pt idx="121">
                  <c:v>1.4004629629629629E-3</c:v>
                </c:pt>
                <c:pt idx="122">
                  <c:v>1.4120370370370369E-3</c:v>
                </c:pt>
                <c:pt idx="123">
                  <c:v>1.4236111111111112E-3</c:v>
                </c:pt>
                <c:pt idx="124">
                  <c:v>1.4351851851851852E-3</c:v>
                </c:pt>
                <c:pt idx="125">
                  <c:v>1.4467592592592592E-3</c:v>
                </c:pt>
                <c:pt idx="126">
                  <c:v>1.4583333333333334E-3</c:v>
                </c:pt>
                <c:pt idx="127">
                  <c:v>1.4699074074074074E-3</c:v>
                </c:pt>
                <c:pt idx="128">
                  <c:v>1.4814814814814814E-3</c:v>
                </c:pt>
                <c:pt idx="129">
                  <c:v>1.4930555555555556E-3</c:v>
                </c:pt>
                <c:pt idx="130">
                  <c:v>1.5046296296296296E-3</c:v>
                </c:pt>
                <c:pt idx="131">
                  <c:v>1.5162037037037036E-3</c:v>
                </c:pt>
                <c:pt idx="132">
                  <c:v>1.5277777777777779E-3</c:v>
                </c:pt>
                <c:pt idx="133">
                  <c:v>1.5393518518518519E-3</c:v>
                </c:pt>
                <c:pt idx="134">
                  <c:v>1.5509259259259259E-3</c:v>
                </c:pt>
                <c:pt idx="135">
                  <c:v>1.5625000000000001E-3</c:v>
                </c:pt>
                <c:pt idx="136">
                  <c:v>1.5740740740740741E-3</c:v>
                </c:pt>
                <c:pt idx="137">
                  <c:v>1.5856481481481481E-3</c:v>
                </c:pt>
                <c:pt idx="138">
                  <c:v>1.5972222222222223E-3</c:v>
                </c:pt>
                <c:pt idx="139">
                  <c:v>1.6087962962962963E-3</c:v>
                </c:pt>
                <c:pt idx="140">
                  <c:v>1.6203703703703703E-3</c:v>
                </c:pt>
                <c:pt idx="141">
                  <c:v>1.6319444444444445E-3</c:v>
                </c:pt>
                <c:pt idx="142">
                  <c:v>1.6435185185185185E-3</c:v>
                </c:pt>
                <c:pt idx="143">
                  <c:v>1.6550925925925926E-3</c:v>
                </c:pt>
                <c:pt idx="144">
                  <c:v>1.6666666666666668E-3</c:v>
                </c:pt>
                <c:pt idx="145">
                  <c:v>1.6782407407407408E-3</c:v>
                </c:pt>
                <c:pt idx="146">
                  <c:v>1.6898148148148148E-3</c:v>
                </c:pt>
                <c:pt idx="147">
                  <c:v>1.7013888888888888E-3</c:v>
                </c:pt>
                <c:pt idx="148">
                  <c:v>1.712962962962963E-3</c:v>
                </c:pt>
                <c:pt idx="149">
                  <c:v>1.724537037037037E-3</c:v>
                </c:pt>
                <c:pt idx="150">
                  <c:v>1.736111111111111E-3</c:v>
                </c:pt>
                <c:pt idx="151">
                  <c:v>1.7476851851851852E-3</c:v>
                </c:pt>
                <c:pt idx="152">
                  <c:v>1.7592592592592592E-3</c:v>
                </c:pt>
                <c:pt idx="153">
                  <c:v>1.7708333333333332E-3</c:v>
                </c:pt>
                <c:pt idx="154">
                  <c:v>1.7824074074074075E-3</c:v>
                </c:pt>
                <c:pt idx="155">
                  <c:v>1.7939814814814815E-3</c:v>
                </c:pt>
                <c:pt idx="156">
                  <c:v>1.8055555555555555E-3</c:v>
                </c:pt>
                <c:pt idx="157">
                  <c:v>1.8171296296296297E-3</c:v>
                </c:pt>
                <c:pt idx="158">
                  <c:v>1.8287037037037037E-3</c:v>
                </c:pt>
                <c:pt idx="159">
                  <c:v>1.8402777777777777E-3</c:v>
                </c:pt>
                <c:pt idx="160">
                  <c:v>1.8518518518518519E-3</c:v>
                </c:pt>
                <c:pt idx="161">
                  <c:v>1.8634259259259259E-3</c:v>
                </c:pt>
                <c:pt idx="162">
                  <c:v>1.8749999999999999E-3</c:v>
                </c:pt>
                <c:pt idx="163">
                  <c:v>1.8865740740740742E-3</c:v>
                </c:pt>
                <c:pt idx="164">
                  <c:v>1.8981481481481482E-3</c:v>
                </c:pt>
                <c:pt idx="165">
                  <c:v>1.9097222222222222E-3</c:v>
                </c:pt>
                <c:pt idx="166">
                  <c:v>1.9212962962962964E-3</c:v>
                </c:pt>
                <c:pt idx="167">
                  <c:v>1.9328703703703704E-3</c:v>
                </c:pt>
                <c:pt idx="168">
                  <c:v>1.9444444444444444E-3</c:v>
                </c:pt>
                <c:pt idx="169">
                  <c:v>1.9560185185185184E-3</c:v>
                </c:pt>
                <c:pt idx="170">
                  <c:v>1.9675925925925924E-3</c:v>
                </c:pt>
                <c:pt idx="171">
                  <c:v>1.9791666666666668E-3</c:v>
                </c:pt>
                <c:pt idx="172">
                  <c:v>1.9907407407407408E-3</c:v>
                </c:pt>
                <c:pt idx="173">
                  <c:v>2.0023148148148148E-3</c:v>
                </c:pt>
                <c:pt idx="174">
                  <c:v>2.0138888888888888E-3</c:v>
                </c:pt>
                <c:pt idx="175">
                  <c:v>2.0254629629629629E-3</c:v>
                </c:pt>
                <c:pt idx="176">
                  <c:v>2.0370370370370369E-3</c:v>
                </c:pt>
                <c:pt idx="177">
                  <c:v>2.0486111111111113E-3</c:v>
                </c:pt>
                <c:pt idx="178">
                  <c:v>2.0601851851851853E-3</c:v>
                </c:pt>
                <c:pt idx="179">
                  <c:v>2.0717592592592593E-3</c:v>
                </c:pt>
                <c:pt idx="180">
                  <c:v>2.0833333333333333E-3</c:v>
                </c:pt>
              </c:numCache>
            </c:numRef>
          </c:xVal>
          <c:yVal>
            <c:numRef>
              <c:f>'Just the Qs'!$B$2:$B$182</c:f>
              <c:numCache>
                <c:formatCode>General</c:formatCode>
                <c:ptCount val="181"/>
                <c:pt idx="0">
                  <c:v>-5.2168973193120021E-7</c:v>
                </c:pt>
                <c:pt idx="1">
                  <c:v>-5.3049670878880119E-7</c:v>
                </c:pt>
                <c:pt idx="2">
                  <c:v>-5.2940025828559987E-7</c:v>
                </c:pt>
                <c:pt idx="3">
                  <c:v>-5.3049723050559921E-7</c:v>
                </c:pt>
                <c:pt idx="4">
                  <c:v>-5.2169434944960028E-7</c:v>
                </c:pt>
                <c:pt idx="5">
                  <c:v>-5.2610097250879973E-7</c:v>
                </c:pt>
                <c:pt idx="6">
                  <c:v>-5.3820789865440077E-7</c:v>
                </c:pt>
                <c:pt idx="7">
                  <c:v>-5.4811410453599918E-7</c:v>
                </c:pt>
                <c:pt idx="8">
                  <c:v>-5.3930693717600014E-7</c:v>
                </c:pt>
                <c:pt idx="9">
                  <c:v>-5.3820842794799881E-7</c:v>
                </c:pt>
                <c:pt idx="10">
                  <c:v>-5.3821054512239882E-7</c:v>
                </c:pt>
                <c:pt idx="11">
                  <c:v>-5.4371211631359964E-7</c:v>
                </c:pt>
                <c:pt idx="12">
                  <c:v>-5.2168973193120021E-7</c:v>
                </c:pt>
                <c:pt idx="13">
                  <c:v>-5.2168767970080013E-7</c:v>
                </c:pt>
                <c:pt idx="14">
                  <c:v>-4.8315360784160002E-7</c:v>
                </c:pt>
                <c:pt idx="15">
                  <c:v>-4.578335666944004E-7</c:v>
                </c:pt>
                <c:pt idx="16">
                  <c:v>-4.5342463162880085E-7</c:v>
                </c:pt>
                <c:pt idx="17">
                  <c:v>-4.2810072306639923E-7</c:v>
                </c:pt>
                <c:pt idx="18">
                  <c:v>-4.0608121678559972E-7</c:v>
                </c:pt>
                <c:pt idx="19">
                  <c:v>-3.8846877410079966E-7</c:v>
                </c:pt>
                <c:pt idx="20">
                  <c:v>-3.7195318781919909E-7</c:v>
                </c:pt>
                <c:pt idx="21">
                  <c:v>-3.3232935360639956E-7</c:v>
                </c:pt>
                <c:pt idx="22">
                  <c:v>-3.1581951162159889E-7</c:v>
                </c:pt>
                <c:pt idx="23">
                  <c:v>-2.9930767152639828E-7</c:v>
                </c:pt>
                <c:pt idx="24">
                  <c:v>-2.7399344611440057E-7</c:v>
                </c:pt>
                <c:pt idx="25">
                  <c:v>-2.6078509475520011E-7</c:v>
                </c:pt>
                <c:pt idx="26">
                  <c:v>-2.5197924792319913E-7</c:v>
                </c:pt>
                <c:pt idx="27">
                  <c:v>-2.3987378951199994E-7</c:v>
                </c:pt>
                <c:pt idx="28">
                  <c:v>-2.1346146618400092E-7</c:v>
                </c:pt>
                <c:pt idx="29">
                  <c:v>-1.914523043999994E-7</c:v>
                </c:pt>
                <c:pt idx="30">
                  <c:v>-1.7494383706320075E-7</c:v>
                </c:pt>
                <c:pt idx="31">
                  <c:v>-1.5733710403839879E-7</c:v>
                </c:pt>
                <c:pt idx="32">
                  <c:v>-1.5843627244800013E-7</c:v>
                </c:pt>
                <c:pt idx="33">
                  <c:v>-1.3642855025600059E-7</c:v>
                </c:pt>
                <c:pt idx="34">
                  <c:v>-1.2762582939520156E-7</c:v>
                </c:pt>
                <c:pt idx="35">
                  <c:v>-1.0562054476800008E-7</c:v>
                </c:pt>
                <c:pt idx="36">
                  <c:v>-1.0672086376879947E-7</c:v>
                </c:pt>
                <c:pt idx="37">
                  <c:v>-9.7918372376800439E-8</c:v>
                </c:pt>
                <c:pt idx="38">
                  <c:v>-1.1442236940159912E-7</c:v>
                </c:pt>
                <c:pt idx="39">
                  <c:v>-1.0672054879039947E-7</c:v>
                </c:pt>
                <c:pt idx="40">
                  <c:v>-1.243258952607995E-7</c:v>
                </c:pt>
                <c:pt idx="41">
                  <c:v>-1.1442338252799911E-7</c:v>
                </c:pt>
                <c:pt idx="42">
                  <c:v>-1.3643002664960058E-7</c:v>
                </c:pt>
                <c:pt idx="43">
                  <c:v>-1.276275872127996E-7</c:v>
                </c:pt>
                <c:pt idx="44">
                  <c:v>-1.2762909391360156E-7</c:v>
                </c:pt>
                <c:pt idx="45">
                  <c:v>-1.4413342323520023E-7</c:v>
                </c:pt>
                <c:pt idx="46">
                  <c:v>-1.4413455759039829E-7</c:v>
                </c:pt>
                <c:pt idx="47">
                  <c:v>-1.5403708331200059E-7</c:v>
                </c:pt>
                <c:pt idx="48">
                  <c:v>-1.3533204779759925E-7</c:v>
                </c:pt>
                <c:pt idx="49">
                  <c:v>-1.4523453563519961E-7</c:v>
                </c:pt>
                <c:pt idx="50">
                  <c:v>-1.5843954562560014E-7</c:v>
                </c:pt>
                <c:pt idx="51">
                  <c:v>-1.4523510714239964E-7</c:v>
                </c:pt>
                <c:pt idx="52">
                  <c:v>-1.5733927100320073E-7</c:v>
                </c:pt>
                <c:pt idx="53">
                  <c:v>-1.4963572937599914E-7</c:v>
                </c:pt>
                <c:pt idx="54">
                  <c:v>-1.4963631820159915E-7</c:v>
                </c:pt>
                <c:pt idx="55">
                  <c:v>-1.5293772115280121E-7</c:v>
                </c:pt>
                <c:pt idx="56">
                  <c:v>-1.6174052860560026E-7</c:v>
                </c:pt>
                <c:pt idx="57">
                  <c:v>-1.6174259707200025E-7</c:v>
                </c:pt>
                <c:pt idx="58">
                  <c:v>-1.7054424419200125E-7</c:v>
                </c:pt>
                <c:pt idx="59">
                  <c:v>-1.8704926191999988E-7</c:v>
                </c:pt>
                <c:pt idx="60">
                  <c:v>-1.793486449375983E-7</c:v>
                </c:pt>
                <c:pt idx="61">
                  <c:v>-1.7384646868479939E-7</c:v>
                </c:pt>
                <c:pt idx="62">
                  <c:v>-1.8815047714799927E-7</c:v>
                </c:pt>
                <c:pt idx="63">
                  <c:v>-1.8815121750960125E-7</c:v>
                </c:pt>
                <c:pt idx="64">
                  <c:v>-1.8264900120799843E-7</c:v>
                </c:pt>
                <c:pt idx="65">
                  <c:v>-1.9585485547039893E-7</c:v>
                </c:pt>
                <c:pt idx="66">
                  <c:v>-1.8815288332319929E-7</c:v>
                </c:pt>
                <c:pt idx="67">
                  <c:v>-1.9145456445120137E-7</c:v>
                </c:pt>
                <c:pt idx="68">
                  <c:v>-2.0025943712319847E-7</c:v>
                </c:pt>
                <c:pt idx="69">
                  <c:v>-1.9585736014399895E-7</c:v>
                </c:pt>
                <c:pt idx="70">
                  <c:v>-1.9695710114320029E-7</c:v>
                </c:pt>
                <c:pt idx="71">
                  <c:v>-2.0466094475999991E-7</c:v>
                </c:pt>
                <c:pt idx="72">
                  <c:v>-2.0465852884319993E-7</c:v>
                </c:pt>
                <c:pt idx="73">
                  <c:v>-2.046587301695999E-7</c:v>
                </c:pt>
                <c:pt idx="74">
                  <c:v>-1.9585543347199893E-7</c:v>
                </c:pt>
                <c:pt idx="75">
                  <c:v>-1.837507424823998E-7</c:v>
                </c:pt>
                <c:pt idx="76">
                  <c:v>-1.870494459279999E-7</c:v>
                </c:pt>
                <c:pt idx="77">
                  <c:v>-1.837494771567998E-7</c:v>
                </c:pt>
                <c:pt idx="78">
                  <c:v>-1.7494710699360072E-7</c:v>
                </c:pt>
                <c:pt idx="79">
                  <c:v>-1.7934970352480024E-7</c:v>
                </c:pt>
                <c:pt idx="80">
                  <c:v>-1.7824939859519889E-7</c:v>
                </c:pt>
                <c:pt idx="81">
                  <c:v>-1.7824869720000087E-7</c:v>
                </c:pt>
                <c:pt idx="82">
                  <c:v>-1.7934917423120026E-7</c:v>
                </c:pt>
                <c:pt idx="83">
                  <c:v>-1.5844172774400012E-7</c:v>
                </c:pt>
                <c:pt idx="84">
                  <c:v>-1.7494813960320074E-7</c:v>
                </c:pt>
                <c:pt idx="85">
                  <c:v>-1.7494813960320074E-7</c:v>
                </c:pt>
                <c:pt idx="86">
                  <c:v>-1.7934935066240025E-7</c:v>
                </c:pt>
                <c:pt idx="87">
                  <c:v>-1.7384783683840136E-7</c:v>
                </c:pt>
                <c:pt idx="88">
                  <c:v>-1.8815121750960125E-7</c:v>
                </c:pt>
                <c:pt idx="89">
                  <c:v>-1.837507424823998E-7</c:v>
                </c:pt>
                <c:pt idx="90">
                  <c:v>-1.705477674039993E-7</c:v>
                </c:pt>
                <c:pt idx="91">
                  <c:v>-1.7495037692400077E-7</c:v>
                </c:pt>
                <c:pt idx="92">
                  <c:v>-1.793504092495983E-7</c:v>
                </c:pt>
                <c:pt idx="93">
                  <c:v>-1.6504509000000036E-7</c:v>
                </c:pt>
                <c:pt idx="94">
                  <c:v>-1.738481788767994E-7</c:v>
                </c:pt>
                <c:pt idx="95">
                  <c:v>-1.6834615740719855E-7</c:v>
                </c:pt>
                <c:pt idx="96">
                  <c:v>-1.8375327313359978E-7</c:v>
                </c:pt>
                <c:pt idx="97">
                  <c:v>-1.7384971804959941E-7</c:v>
                </c:pt>
                <c:pt idx="98">
                  <c:v>-1.6944845936479988E-7</c:v>
                </c:pt>
                <c:pt idx="99">
                  <c:v>-1.7054625745599926E-7</c:v>
                </c:pt>
                <c:pt idx="100">
                  <c:v>-1.661444099455998E-7</c:v>
                </c:pt>
                <c:pt idx="101">
                  <c:v>-1.6614588092719977E-7</c:v>
                </c:pt>
                <c:pt idx="102">
                  <c:v>-1.7494831170480074E-7</c:v>
                </c:pt>
                <c:pt idx="103">
                  <c:v>-1.6614473683039977E-7</c:v>
                </c:pt>
                <c:pt idx="104">
                  <c:v>-1.4853941200800172E-7</c:v>
                </c:pt>
                <c:pt idx="105">
                  <c:v>-1.6614342929119979E-7</c:v>
                </c:pt>
                <c:pt idx="106">
                  <c:v>-1.6504314168000037E-7</c:v>
                </c:pt>
                <c:pt idx="107">
                  <c:v>-1.5293952659599927E-7</c:v>
                </c:pt>
                <c:pt idx="108">
                  <c:v>-1.7054541859600124E-7</c:v>
                </c:pt>
                <c:pt idx="109">
                  <c:v>-1.4853897363600172E-7</c:v>
                </c:pt>
                <c:pt idx="110">
                  <c:v>-1.5734081883520075E-7</c:v>
                </c:pt>
                <c:pt idx="111">
                  <c:v>-1.5294088067839928E-7</c:v>
                </c:pt>
                <c:pt idx="112">
                  <c:v>-1.6614506371519976E-7</c:v>
                </c:pt>
                <c:pt idx="113">
                  <c:v>-1.5734159275119878E-7</c:v>
                </c:pt>
                <c:pt idx="114">
                  <c:v>-1.5293982750319927E-7</c:v>
                </c:pt>
                <c:pt idx="115">
                  <c:v>-1.5734035448560075E-7</c:v>
                </c:pt>
                <c:pt idx="116">
                  <c:v>-1.6174100594400026E-7</c:v>
                </c:pt>
                <c:pt idx="117">
                  <c:v>-1.5293877432800122E-7</c:v>
                </c:pt>
                <c:pt idx="118">
                  <c:v>-1.5403859867200059E-7</c:v>
                </c:pt>
                <c:pt idx="119">
                  <c:v>-1.4083362764800011E-7</c:v>
                </c:pt>
                <c:pt idx="120">
                  <c:v>-1.4413555015120022E-7</c:v>
                </c:pt>
                <c:pt idx="121">
                  <c:v>-1.4523539289600157E-7</c:v>
                </c:pt>
                <c:pt idx="122">
                  <c:v>-1.3973350239679877E-7</c:v>
                </c:pt>
                <c:pt idx="123">
                  <c:v>-1.3973405225600073E-7</c:v>
                </c:pt>
                <c:pt idx="124">
                  <c:v>-1.4963720143999915E-7</c:v>
                </c:pt>
                <c:pt idx="125">
                  <c:v>-1.5293862387439926E-7</c:v>
                </c:pt>
                <c:pt idx="126">
                  <c:v>-1.3973363986160071E-7</c:v>
                </c:pt>
                <c:pt idx="127">
                  <c:v>-1.3643244256640061E-7</c:v>
                </c:pt>
                <c:pt idx="128">
                  <c:v>-1.3203243513599912E-7</c:v>
                </c:pt>
                <c:pt idx="129">
                  <c:v>-1.3533271347359926E-7</c:v>
                </c:pt>
                <c:pt idx="130">
                  <c:v>-1.3203204547199914E-7</c:v>
                </c:pt>
                <c:pt idx="131">
                  <c:v>-1.4523639303359964E-7</c:v>
                </c:pt>
                <c:pt idx="132">
                  <c:v>-1.1552678961600046E-7</c:v>
                </c:pt>
                <c:pt idx="133">
                  <c:v>-1.2322809067520009E-7</c:v>
                </c:pt>
                <c:pt idx="134">
                  <c:v>-1.4413399041280024E-7</c:v>
                </c:pt>
                <c:pt idx="135">
                  <c:v>-1.2322821190400012E-7</c:v>
                </c:pt>
                <c:pt idx="136">
                  <c:v>-1.2762921947199962E-7</c:v>
                </c:pt>
                <c:pt idx="137">
                  <c:v>-1.2322772698880009E-7</c:v>
                </c:pt>
                <c:pt idx="138">
                  <c:v>-1.1882685363840058E-7</c:v>
                </c:pt>
                <c:pt idx="139">
                  <c:v>-1.1442495850240108E-7</c:v>
                </c:pt>
                <c:pt idx="140">
                  <c:v>-1.2102687467200133E-7</c:v>
                </c:pt>
                <c:pt idx="141">
                  <c:v>-1.2322748453120009E-7</c:v>
                </c:pt>
                <c:pt idx="142">
                  <c:v>-1.1442597162879911E-7</c:v>
                </c:pt>
                <c:pt idx="143">
                  <c:v>-1.1882697053759862E-7</c:v>
                </c:pt>
                <c:pt idx="144">
                  <c:v>-1.1552588039999851E-7</c:v>
                </c:pt>
                <c:pt idx="145">
                  <c:v>-1.0562324643840008E-7</c:v>
                </c:pt>
                <c:pt idx="146">
                  <c:v>-1.1442563391999912E-7</c:v>
                </c:pt>
                <c:pt idx="147">
                  <c:v>-1.1112500380240094E-7</c:v>
                </c:pt>
                <c:pt idx="148">
                  <c:v>-1.0562335034879814E-7</c:v>
                </c:pt>
                <c:pt idx="149">
                  <c:v>-1.0122237741759861E-7</c:v>
                </c:pt>
                <c:pt idx="150">
                  <c:v>-1.0672411854559947E-7</c:v>
                </c:pt>
                <c:pt idx="151">
                  <c:v>-1.100244315199996E-7</c:v>
                </c:pt>
                <c:pt idx="152">
                  <c:v>-1.0122168035199862E-7</c:v>
                </c:pt>
                <c:pt idx="153">
                  <c:v>-9.7921455052000454E-8</c:v>
                </c:pt>
                <c:pt idx="154">
                  <c:v>-1.1112565973680096E-7</c:v>
                </c:pt>
                <c:pt idx="155">
                  <c:v>-1.100249727199996E-7</c:v>
                </c:pt>
                <c:pt idx="156">
                  <c:v>-1.0232292263999995E-7</c:v>
                </c:pt>
                <c:pt idx="157">
                  <c:v>-8.9119614182399462E-8</c:v>
                </c:pt>
                <c:pt idx="158">
                  <c:v>-8.8019025664000073E-8</c:v>
                </c:pt>
                <c:pt idx="159">
                  <c:v>-9.6822071244801043E-8</c:v>
                </c:pt>
                <c:pt idx="160">
                  <c:v>-1.0232382860879995E-7</c:v>
                </c:pt>
                <c:pt idx="161">
                  <c:v>-9.6821785491201056E-8</c:v>
                </c:pt>
                <c:pt idx="162">
                  <c:v>-8.8019458623998104E-8</c:v>
                </c:pt>
                <c:pt idx="163">
                  <c:v>-9.3521134807998973E-8</c:v>
                </c:pt>
                <c:pt idx="164">
                  <c:v>-8.9120490926399469E-8</c:v>
                </c:pt>
                <c:pt idx="165">
                  <c:v>-8.8019891584000066E-8</c:v>
                </c:pt>
                <c:pt idx="166">
                  <c:v>-9.3521594828000929E-8</c:v>
                </c:pt>
                <c:pt idx="167">
                  <c:v>-8.9119877205599471E-8</c:v>
                </c:pt>
                <c:pt idx="168">
                  <c:v>-8.4718645580799945E-8</c:v>
                </c:pt>
                <c:pt idx="169">
                  <c:v>-8.9119614182399462E-8</c:v>
                </c:pt>
                <c:pt idx="170">
                  <c:v>-8.9119614182399462E-8</c:v>
                </c:pt>
                <c:pt idx="171">
                  <c:v>-8.8019718400000072E-8</c:v>
                </c:pt>
                <c:pt idx="172">
                  <c:v>-8.4718728925599937E-8</c:v>
                </c:pt>
                <c:pt idx="173">
                  <c:v>-8.0317439933600437E-8</c:v>
                </c:pt>
                <c:pt idx="174">
                  <c:v>-7.591685774880091E-8</c:v>
                </c:pt>
                <c:pt idx="175">
                  <c:v>-6.7114375015999935E-8</c:v>
                </c:pt>
                <c:pt idx="176">
                  <c:v>-8.4718812270399941E-8</c:v>
                </c:pt>
                <c:pt idx="177">
                  <c:v>-7.5916036207198964E-8</c:v>
                </c:pt>
                <c:pt idx="178">
                  <c:v>-6.2713247301598465E-8</c:v>
                </c:pt>
                <c:pt idx="179">
                  <c:v>-7.1515669419999441E-8</c:v>
                </c:pt>
                <c:pt idx="180">
                  <c:v>-4.9510458395999919E-8</c:v>
                </c:pt>
              </c:numCache>
            </c:numRef>
          </c:yVal>
          <c:smooth val="0"/>
          <c:extLst>
            <c:ext xmlns:c16="http://schemas.microsoft.com/office/drawing/2014/chart" uri="{C3380CC4-5D6E-409C-BE32-E72D297353CC}">
              <c16:uniqueId val="{00000000-9295-4E65-89FA-00390CB09E27}"/>
            </c:ext>
          </c:extLst>
        </c:ser>
        <c:ser>
          <c:idx val="1"/>
          <c:order val="1"/>
          <c:tx>
            <c:strRef>
              <c:f>'Just the Qs'!$C$1</c:f>
              <c:strCache>
                <c:ptCount val="1"/>
                <c:pt idx="0">
                  <c:v>Q_dot (J/s) 6.57 x 10⁻⁷ (m³/s) Flow</c:v>
                </c:pt>
              </c:strCache>
            </c:strRef>
          </c:tx>
          <c:spPr>
            <a:ln w="38100" cap="rnd">
              <a:noFill/>
              <a:round/>
            </a:ln>
            <a:effectLst/>
          </c:spPr>
          <c:marker>
            <c:symbol val="circle"/>
            <c:size val="5"/>
            <c:spPr>
              <a:solidFill>
                <a:schemeClr val="accent2"/>
              </a:solidFill>
              <a:ln w="9525">
                <a:solidFill>
                  <a:schemeClr val="accent2"/>
                </a:solidFill>
              </a:ln>
              <a:effectLst/>
            </c:spPr>
          </c:marker>
          <c:xVal>
            <c:numRef>
              <c:f>'Just the Qs'!$A$2:$A$182</c:f>
              <c:numCache>
                <c:formatCode>h:mm:ss</c:formatCode>
                <c:ptCount val="181"/>
                <c:pt idx="0">
                  <c:v>0</c:v>
                </c:pt>
                <c:pt idx="1">
                  <c:v>1.1574074074074073E-5</c:v>
                </c:pt>
                <c:pt idx="2">
                  <c:v>2.3148148148148147E-5</c:v>
                </c:pt>
                <c:pt idx="3">
                  <c:v>3.4722222222222222E-5</c:v>
                </c:pt>
                <c:pt idx="4">
                  <c:v>4.6296296296296294E-5</c:v>
                </c:pt>
                <c:pt idx="5">
                  <c:v>5.7870370370370373E-5</c:v>
                </c:pt>
                <c:pt idx="6">
                  <c:v>6.9444444444444444E-5</c:v>
                </c:pt>
                <c:pt idx="7">
                  <c:v>8.1018518518518516E-5</c:v>
                </c:pt>
                <c:pt idx="8">
                  <c:v>9.2592592592592588E-5</c:v>
                </c:pt>
                <c:pt idx="9">
                  <c:v>1.0416666666666667E-4</c:v>
                </c:pt>
                <c:pt idx="10">
                  <c:v>1.1574074074074075E-4</c:v>
                </c:pt>
                <c:pt idx="11">
                  <c:v>1.273148148148148E-4</c:v>
                </c:pt>
                <c:pt idx="12">
                  <c:v>1.3888888888888889E-4</c:v>
                </c:pt>
                <c:pt idx="13">
                  <c:v>1.5046296296296297E-4</c:v>
                </c:pt>
                <c:pt idx="14">
                  <c:v>1.6203703703703703E-4</c:v>
                </c:pt>
                <c:pt idx="15">
                  <c:v>1.7361111111111112E-4</c:v>
                </c:pt>
                <c:pt idx="16">
                  <c:v>1.8518518518518518E-4</c:v>
                </c:pt>
                <c:pt idx="17">
                  <c:v>1.9675925925925926E-4</c:v>
                </c:pt>
                <c:pt idx="18">
                  <c:v>2.0833333333333335E-4</c:v>
                </c:pt>
                <c:pt idx="19">
                  <c:v>2.199074074074074E-4</c:v>
                </c:pt>
                <c:pt idx="20">
                  <c:v>2.3148148148148149E-4</c:v>
                </c:pt>
                <c:pt idx="21">
                  <c:v>2.4305555555555555E-4</c:v>
                </c:pt>
                <c:pt idx="22">
                  <c:v>2.5462962962962961E-4</c:v>
                </c:pt>
                <c:pt idx="23">
                  <c:v>2.6620370370370372E-4</c:v>
                </c:pt>
                <c:pt idx="24">
                  <c:v>2.7777777777777778E-4</c:v>
                </c:pt>
                <c:pt idx="25">
                  <c:v>2.8935185185185184E-4</c:v>
                </c:pt>
                <c:pt idx="26">
                  <c:v>3.0092592592592595E-4</c:v>
                </c:pt>
                <c:pt idx="27">
                  <c:v>3.1250000000000001E-4</c:v>
                </c:pt>
                <c:pt idx="28">
                  <c:v>3.2407407407407406E-4</c:v>
                </c:pt>
                <c:pt idx="29">
                  <c:v>3.3564814814814812E-4</c:v>
                </c:pt>
                <c:pt idx="30">
                  <c:v>3.4722222222222224E-4</c:v>
                </c:pt>
                <c:pt idx="31">
                  <c:v>3.5879629629629629E-4</c:v>
                </c:pt>
                <c:pt idx="32">
                  <c:v>3.7037037037037035E-4</c:v>
                </c:pt>
                <c:pt idx="33">
                  <c:v>3.8194444444444446E-4</c:v>
                </c:pt>
                <c:pt idx="34">
                  <c:v>3.9351851851851852E-4</c:v>
                </c:pt>
                <c:pt idx="35">
                  <c:v>4.0509259259259258E-4</c:v>
                </c:pt>
                <c:pt idx="36">
                  <c:v>4.1666666666666669E-4</c:v>
                </c:pt>
                <c:pt idx="37">
                  <c:v>4.2824074074074075E-4</c:v>
                </c:pt>
                <c:pt idx="38">
                  <c:v>4.3981481481481481E-4</c:v>
                </c:pt>
                <c:pt idx="39">
                  <c:v>4.5138888888888887E-4</c:v>
                </c:pt>
                <c:pt idx="40">
                  <c:v>4.6296296296296298E-4</c:v>
                </c:pt>
                <c:pt idx="41">
                  <c:v>4.7453703703703704E-4</c:v>
                </c:pt>
                <c:pt idx="42">
                  <c:v>4.861111111111111E-4</c:v>
                </c:pt>
                <c:pt idx="43">
                  <c:v>4.9768518518518521E-4</c:v>
                </c:pt>
                <c:pt idx="44">
                  <c:v>5.0925925925925921E-4</c:v>
                </c:pt>
                <c:pt idx="45">
                  <c:v>5.2083333333333333E-4</c:v>
                </c:pt>
                <c:pt idx="46">
                  <c:v>5.3240740740740744E-4</c:v>
                </c:pt>
                <c:pt idx="47">
                  <c:v>5.4398148148148144E-4</c:v>
                </c:pt>
                <c:pt idx="48">
                  <c:v>5.5555555555555556E-4</c:v>
                </c:pt>
                <c:pt idx="49">
                  <c:v>5.6712962962962967E-4</c:v>
                </c:pt>
                <c:pt idx="50">
                  <c:v>5.7870370370370367E-4</c:v>
                </c:pt>
                <c:pt idx="51">
                  <c:v>5.9027777777777778E-4</c:v>
                </c:pt>
                <c:pt idx="52">
                  <c:v>6.018518518518519E-4</c:v>
                </c:pt>
                <c:pt idx="53">
                  <c:v>6.134259259259259E-4</c:v>
                </c:pt>
                <c:pt idx="54">
                  <c:v>6.2500000000000001E-4</c:v>
                </c:pt>
                <c:pt idx="55">
                  <c:v>6.3657407407407413E-4</c:v>
                </c:pt>
                <c:pt idx="56">
                  <c:v>6.4814814814814813E-4</c:v>
                </c:pt>
                <c:pt idx="57">
                  <c:v>6.5972222222222224E-4</c:v>
                </c:pt>
                <c:pt idx="58">
                  <c:v>6.7129629629629625E-4</c:v>
                </c:pt>
                <c:pt idx="59">
                  <c:v>6.8287037037037036E-4</c:v>
                </c:pt>
                <c:pt idx="60">
                  <c:v>6.9444444444444447E-4</c:v>
                </c:pt>
                <c:pt idx="61">
                  <c:v>7.0601851851851847E-4</c:v>
                </c:pt>
                <c:pt idx="62">
                  <c:v>7.1759259259259259E-4</c:v>
                </c:pt>
                <c:pt idx="63">
                  <c:v>7.291666666666667E-4</c:v>
                </c:pt>
                <c:pt idx="64">
                  <c:v>7.407407407407407E-4</c:v>
                </c:pt>
                <c:pt idx="65">
                  <c:v>7.5231481481481482E-4</c:v>
                </c:pt>
                <c:pt idx="66">
                  <c:v>7.6388888888888893E-4</c:v>
                </c:pt>
                <c:pt idx="67">
                  <c:v>7.7546296296296293E-4</c:v>
                </c:pt>
                <c:pt idx="68">
                  <c:v>7.8703703703703705E-4</c:v>
                </c:pt>
                <c:pt idx="69">
                  <c:v>7.9861111111111116E-4</c:v>
                </c:pt>
                <c:pt idx="70">
                  <c:v>8.1018518518518516E-4</c:v>
                </c:pt>
                <c:pt idx="71">
                  <c:v>8.2175925925925927E-4</c:v>
                </c:pt>
                <c:pt idx="72">
                  <c:v>8.3333333333333339E-4</c:v>
                </c:pt>
                <c:pt idx="73">
                  <c:v>8.4490740740740739E-4</c:v>
                </c:pt>
                <c:pt idx="74">
                  <c:v>8.564814814814815E-4</c:v>
                </c:pt>
                <c:pt idx="75">
                  <c:v>8.6805555555555551E-4</c:v>
                </c:pt>
                <c:pt idx="76">
                  <c:v>8.7962962962962962E-4</c:v>
                </c:pt>
                <c:pt idx="77">
                  <c:v>8.9120370370370373E-4</c:v>
                </c:pt>
                <c:pt idx="78">
                  <c:v>9.0277777777777774E-4</c:v>
                </c:pt>
                <c:pt idx="79">
                  <c:v>9.1435185185185185E-4</c:v>
                </c:pt>
                <c:pt idx="80">
                  <c:v>9.2592592592592596E-4</c:v>
                </c:pt>
                <c:pt idx="81">
                  <c:v>9.3749999999999997E-4</c:v>
                </c:pt>
                <c:pt idx="82">
                  <c:v>9.4907407407407408E-4</c:v>
                </c:pt>
                <c:pt idx="83">
                  <c:v>9.6064814814814819E-4</c:v>
                </c:pt>
                <c:pt idx="84">
                  <c:v>9.7222222222222219E-4</c:v>
                </c:pt>
                <c:pt idx="85">
                  <c:v>9.837962962962962E-4</c:v>
                </c:pt>
                <c:pt idx="86">
                  <c:v>9.9537037037037042E-4</c:v>
                </c:pt>
                <c:pt idx="87">
                  <c:v>1.0069444444444444E-3</c:v>
                </c:pt>
                <c:pt idx="88">
                  <c:v>1.0185185185185184E-3</c:v>
                </c:pt>
                <c:pt idx="89">
                  <c:v>1.0300925925925926E-3</c:v>
                </c:pt>
                <c:pt idx="90">
                  <c:v>1.0416666666666667E-3</c:v>
                </c:pt>
                <c:pt idx="91">
                  <c:v>1.0532407407407407E-3</c:v>
                </c:pt>
                <c:pt idx="92">
                  <c:v>1.0648148148148149E-3</c:v>
                </c:pt>
                <c:pt idx="93">
                  <c:v>1.0763888888888889E-3</c:v>
                </c:pt>
                <c:pt idx="94">
                  <c:v>1.0879629629629629E-3</c:v>
                </c:pt>
                <c:pt idx="95">
                  <c:v>1.0995370370370371E-3</c:v>
                </c:pt>
                <c:pt idx="96">
                  <c:v>1.1111111111111111E-3</c:v>
                </c:pt>
                <c:pt idx="97">
                  <c:v>1.1226851851851851E-3</c:v>
                </c:pt>
                <c:pt idx="98">
                  <c:v>1.1342592592592593E-3</c:v>
                </c:pt>
                <c:pt idx="99">
                  <c:v>1.1458333333333333E-3</c:v>
                </c:pt>
                <c:pt idx="100">
                  <c:v>1.1574074074074073E-3</c:v>
                </c:pt>
                <c:pt idx="101">
                  <c:v>1.1689814814814816E-3</c:v>
                </c:pt>
                <c:pt idx="102">
                  <c:v>1.1805555555555556E-3</c:v>
                </c:pt>
                <c:pt idx="103">
                  <c:v>1.1921296296296296E-3</c:v>
                </c:pt>
                <c:pt idx="104">
                  <c:v>1.2037037037037038E-3</c:v>
                </c:pt>
                <c:pt idx="105">
                  <c:v>1.2152777777777778E-3</c:v>
                </c:pt>
                <c:pt idx="106">
                  <c:v>1.2268518518518518E-3</c:v>
                </c:pt>
                <c:pt idx="107">
                  <c:v>1.238425925925926E-3</c:v>
                </c:pt>
                <c:pt idx="108">
                  <c:v>1.25E-3</c:v>
                </c:pt>
                <c:pt idx="109">
                  <c:v>1.261574074074074E-3</c:v>
                </c:pt>
                <c:pt idx="110">
                  <c:v>1.2731481481481483E-3</c:v>
                </c:pt>
                <c:pt idx="111">
                  <c:v>1.2847222222222223E-3</c:v>
                </c:pt>
                <c:pt idx="112">
                  <c:v>1.2962962962962963E-3</c:v>
                </c:pt>
                <c:pt idx="113">
                  <c:v>1.3078703703703703E-3</c:v>
                </c:pt>
                <c:pt idx="114">
                  <c:v>1.3194444444444445E-3</c:v>
                </c:pt>
                <c:pt idx="115">
                  <c:v>1.3310185185185185E-3</c:v>
                </c:pt>
                <c:pt idx="116">
                  <c:v>1.3425925925925925E-3</c:v>
                </c:pt>
                <c:pt idx="117">
                  <c:v>1.3541666666666667E-3</c:v>
                </c:pt>
                <c:pt idx="118">
                  <c:v>1.3657407407407407E-3</c:v>
                </c:pt>
                <c:pt idx="119">
                  <c:v>1.3773148148148147E-3</c:v>
                </c:pt>
                <c:pt idx="120">
                  <c:v>1.3888888888888889E-3</c:v>
                </c:pt>
                <c:pt idx="121">
                  <c:v>1.4004629629629629E-3</c:v>
                </c:pt>
                <c:pt idx="122">
                  <c:v>1.4120370370370369E-3</c:v>
                </c:pt>
                <c:pt idx="123">
                  <c:v>1.4236111111111112E-3</c:v>
                </c:pt>
                <c:pt idx="124">
                  <c:v>1.4351851851851852E-3</c:v>
                </c:pt>
                <c:pt idx="125">
                  <c:v>1.4467592592592592E-3</c:v>
                </c:pt>
                <c:pt idx="126">
                  <c:v>1.4583333333333334E-3</c:v>
                </c:pt>
                <c:pt idx="127">
                  <c:v>1.4699074074074074E-3</c:v>
                </c:pt>
                <c:pt idx="128">
                  <c:v>1.4814814814814814E-3</c:v>
                </c:pt>
                <c:pt idx="129">
                  <c:v>1.4930555555555556E-3</c:v>
                </c:pt>
                <c:pt idx="130">
                  <c:v>1.5046296296296296E-3</c:v>
                </c:pt>
                <c:pt idx="131">
                  <c:v>1.5162037037037036E-3</c:v>
                </c:pt>
                <c:pt idx="132">
                  <c:v>1.5277777777777779E-3</c:v>
                </c:pt>
                <c:pt idx="133">
                  <c:v>1.5393518518518519E-3</c:v>
                </c:pt>
                <c:pt idx="134">
                  <c:v>1.5509259259259259E-3</c:v>
                </c:pt>
                <c:pt idx="135">
                  <c:v>1.5625000000000001E-3</c:v>
                </c:pt>
                <c:pt idx="136">
                  <c:v>1.5740740740740741E-3</c:v>
                </c:pt>
                <c:pt idx="137">
                  <c:v>1.5856481481481481E-3</c:v>
                </c:pt>
                <c:pt idx="138">
                  <c:v>1.5972222222222223E-3</c:v>
                </c:pt>
                <c:pt idx="139">
                  <c:v>1.6087962962962963E-3</c:v>
                </c:pt>
                <c:pt idx="140">
                  <c:v>1.6203703703703703E-3</c:v>
                </c:pt>
                <c:pt idx="141">
                  <c:v>1.6319444444444445E-3</c:v>
                </c:pt>
                <c:pt idx="142">
                  <c:v>1.6435185185185185E-3</c:v>
                </c:pt>
                <c:pt idx="143">
                  <c:v>1.6550925925925926E-3</c:v>
                </c:pt>
                <c:pt idx="144">
                  <c:v>1.6666666666666668E-3</c:v>
                </c:pt>
                <c:pt idx="145">
                  <c:v>1.6782407407407408E-3</c:v>
                </c:pt>
                <c:pt idx="146">
                  <c:v>1.6898148148148148E-3</c:v>
                </c:pt>
                <c:pt idx="147">
                  <c:v>1.7013888888888888E-3</c:v>
                </c:pt>
                <c:pt idx="148">
                  <c:v>1.712962962962963E-3</c:v>
                </c:pt>
                <c:pt idx="149">
                  <c:v>1.724537037037037E-3</c:v>
                </c:pt>
                <c:pt idx="150">
                  <c:v>1.736111111111111E-3</c:v>
                </c:pt>
                <c:pt idx="151">
                  <c:v>1.7476851851851852E-3</c:v>
                </c:pt>
                <c:pt idx="152">
                  <c:v>1.7592592592592592E-3</c:v>
                </c:pt>
                <c:pt idx="153">
                  <c:v>1.7708333333333332E-3</c:v>
                </c:pt>
                <c:pt idx="154">
                  <c:v>1.7824074074074075E-3</c:v>
                </c:pt>
                <c:pt idx="155">
                  <c:v>1.7939814814814815E-3</c:v>
                </c:pt>
                <c:pt idx="156">
                  <c:v>1.8055555555555555E-3</c:v>
                </c:pt>
                <c:pt idx="157">
                  <c:v>1.8171296296296297E-3</c:v>
                </c:pt>
                <c:pt idx="158">
                  <c:v>1.8287037037037037E-3</c:v>
                </c:pt>
                <c:pt idx="159">
                  <c:v>1.8402777777777777E-3</c:v>
                </c:pt>
                <c:pt idx="160">
                  <c:v>1.8518518518518519E-3</c:v>
                </c:pt>
                <c:pt idx="161">
                  <c:v>1.8634259259259259E-3</c:v>
                </c:pt>
                <c:pt idx="162">
                  <c:v>1.8749999999999999E-3</c:v>
                </c:pt>
                <c:pt idx="163">
                  <c:v>1.8865740740740742E-3</c:v>
                </c:pt>
                <c:pt idx="164">
                  <c:v>1.8981481481481482E-3</c:v>
                </c:pt>
                <c:pt idx="165">
                  <c:v>1.9097222222222222E-3</c:v>
                </c:pt>
                <c:pt idx="166">
                  <c:v>1.9212962962962964E-3</c:v>
                </c:pt>
                <c:pt idx="167">
                  <c:v>1.9328703703703704E-3</c:v>
                </c:pt>
                <c:pt idx="168">
                  <c:v>1.9444444444444444E-3</c:v>
                </c:pt>
                <c:pt idx="169">
                  <c:v>1.9560185185185184E-3</c:v>
                </c:pt>
                <c:pt idx="170">
                  <c:v>1.9675925925925924E-3</c:v>
                </c:pt>
                <c:pt idx="171">
                  <c:v>1.9791666666666668E-3</c:v>
                </c:pt>
                <c:pt idx="172">
                  <c:v>1.9907407407407408E-3</c:v>
                </c:pt>
                <c:pt idx="173">
                  <c:v>2.0023148148148148E-3</c:v>
                </c:pt>
                <c:pt idx="174">
                  <c:v>2.0138888888888888E-3</c:v>
                </c:pt>
                <c:pt idx="175">
                  <c:v>2.0254629629629629E-3</c:v>
                </c:pt>
                <c:pt idx="176">
                  <c:v>2.0370370370370369E-3</c:v>
                </c:pt>
                <c:pt idx="177">
                  <c:v>2.0486111111111113E-3</c:v>
                </c:pt>
                <c:pt idx="178">
                  <c:v>2.0601851851851853E-3</c:v>
                </c:pt>
                <c:pt idx="179">
                  <c:v>2.0717592592592593E-3</c:v>
                </c:pt>
                <c:pt idx="180">
                  <c:v>2.0833333333333333E-3</c:v>
                </c:pt>
              </c:numCache>
            </c:numRef>
          </c:xVal>
          <c:yVal>
            <c:numRef>
              <c:f>'Just the Qs'!$C$2:$C$182</c:f>
              <c:numCache>
                <c:formatCode>General</c:formatCode>
                <c:ptCount val="181"/>
                <c:pt idx="0">
                  <c:v>-1.7837280424490404E-5</c:v>
                </c:pt>
                <c:pt idx="1">
                  <c:v>-1.7804222167579202E-5</c:v>
                </c:pt>
                <c:pt idx="2">
                  <c:v>-1.78020112868928E-5</c:v>
                </c:pt>
                <c:pt idx="3">
                  <c:v>-1.7775288971891997E-5</c:v>
                </c:pt>
                <c:pt idx="4">
                  <c:v>-1.7792993275459195E-5</c:v>
                </c:pt>
                <c:pt idx="5">
                  <c:v>-1.7759847806725506E-5</c:v>
                </c:pt>
                <c:pt idx="6">
                  <c:v>-1.7750952139006799E-5</c:v>
                </c:pt>
                <c:pt idx="7">
                  <c:v>-1.7768778376517995E-5</c:v>
                </c:pt>
                <c:pt idx="8">
                  <c:v>-1.7768656401380099E-5</c:v>
                </c:pt>
                <c:pt idx="9">
                  <c:v>-1.7731210940442E-5</c:v>
                </c:pt>
                <c:pt idx="10">
                  <c:v>-1.7697804848743496E-5</c:v>
                </c:pt>
                <c:pt idx="11">
                  <c:v>-1.7697943693867503E-5</c:v>
                </c:pt>
                <c:pt idx="12">
                  <c:v>-1.7706804502874403E-5</c:v>
                </c:pt>
                <c:pt idx="13">
                  <c:v>-1.7680152774705301E-5</c:v>
                </c:pt>
                <c:pt idx="14">
                  <c:v>-1.7680360834253705E-5</c:v>
                </c:pt>
                <c:pt idx="15">
                  <c:v>-1.7680239466183797E-5</c:v>
                </c:pt>
                <c:pt idx="16">
                  <c:v>-1.76624313474843E-5</c:v>
                </c:pt>
                <c:pt idx="17">
                  <c:v>-1.7673710879916E-5</c:v>
                </c:pt>
                <c:pt idx="18">
                  <c:v>-1.7559957576540599E-5</c:v>
                </c:pt>
                <c:pt idx="19">
                  <c:v>-1.4885321599883697E-5</c:v>
                </c:pt>
                <c:pt idx="20">
                  <c:v>-1.3133043074304001E-5</c:v>
                </c:pt>
                <c:pt idx="21">
                  <c:v>-1.1416450081030199E-5</c:v>
                </c:pt>
                <c:pt idx="22">
                  <c:v>-9.8817564048254995E-6</c:v>
                </c:pt>
                <c:pt idx="23">
                  <c:v>-8.4950907317657988E-6</c:v>
                </c:pt>
                <c:pt idx="24">
                  <c:v>-7.2602929203606E-6</c:v>
                </c:pt>
                <c:pt idx="25">
                  <c:v>-6.1083857054708986E-6</c:v>
                </c:pt>
                <c:pt idx="26">
                  <c:v>-5.1317260188371985E-6</c:v>
                </c:pt>
                <c:pt idx="27">
                  <c:v>-4.3585364264850014E-6</c:v>
                </c:pt>
                <c:pt idx="28">
                  <c:v>-3.2469459867674999E-6</c:v>
                </c:pt>
                <c:pt idx="29">
                  <c:v>-2.7938460119940008E-6</c:v>
                </c:pt>
                <c:pt idx="30">
                  <c:v>-2.3826938576962481E-6</c:v>
                </c:pt>
                <c:pt idx="31">
                  <c:v>-1.9563023274052501E-6</c:v>
                </c:pt>
                <c:pt idx="32">
                  <c:v>-1.6750227706379999E-6</c:v>
                </c:pt>
                <c:pt idx="33">
                  <c:v>-1.3477535247959979E-6</c:v>
                </c:pt>
                <c:pt idx="34">
                  <c:v>-1.0666682437500015E-6</c:v>
                </c:pt>
                <c:pt idx="35">
                  <c:v>-8.097863433839995E-7</c:v>
                </c:pt>
                <c:pt idx="36">
                  <c:v>-5.7052342619999956E-7</c:v>
                </c:pt>
                <c:pt idx="37">
                  <c:v>-7.4592026887497629E-8</c:v>
                </c:pt>
                <c:pt idx="38">
                  <c:v>1.491686628930011E-7</c:v>
                </c:pt>
                <c:pt idx="39">
                  <c:v>3.8165875957799886E-7</c:v>
                </c:pt>
                <c:pt idx="40">
                  <c:v>6.5576931302024896E-7</c:v>
                </c:pt>
                <c:pt idx="41">
                  <c:v>8.9911914617249846E-7</c:v>
                </c:pt>
                <c:pt idx="42">
                  <c:v>1.2520025614417494E-6</c:v>
                </c:pt>
                <c:pt idx="43">
                  <c:v>1.5960106169279975E-6</c:v>
                </c:pt>
                <c:pt idx="44">
                  <c:v>2.0275030840500019E-6</c:v>
                </c:pt>
                <c:pt idx="45">
                  <c:v>2.6120722622760005E-6</c:v>
                </c:pt>
                <c:pt idx="46">
                  <c:v>4.4055307120859993E-6</c:v>
                </c:pt>
                <c:pt idx="47">
                  <c:v>5.5653450940440019E-6</c:v>
                </c:pt>
                <c:pt idx="48">
                  <c:v>6.8416611955199986E-6</c:v>
                </c:pt>
                <c:pt idx="49">
                  <c:v>8.3322335623049988E-6</c:v>
                </c:pt>
                <c:pt idx="50">
                  <c:v>9.8621440619625018E-6</c:v>
                </c:pt>
                <c:pt idx="51">
                  <c:v>1.1450784649662002E-5</c:v>
                </c:pt>
                <c:pt idx="52">
                  <c:v>1.3139071425107999E-5</c:v>
                </c:pt>
                <c:pt idx="53">
                  <c:v>1.4900526845482501E-5</c:v>
                </c:pt>
                <c:pt idx="54">
                  <c:v>1.6710916692825002E-5</c:v>
                </c:pt>
                <c:pt idx="55">
                  <c:v>2.0464507606033801E-5</c:v>
                </c:pt>
                <c:pt idx="56">
                  <c:v>2.2164472562392798E-5</c:v>
                </c:pt>
                <c:pt idx="57">
                  <c:v>2.3687386581209402E-5</c:v>
                </c:pt>
                <c:pt idx="58">
                  <c:v>2.4993972986245202E-5</c:v>
                </c:pt>
                <c:pt idx="59">
                  <c:v>2.6086485130214403E-5</c:v>
                </c:pt>
                <c:pt idx="60">
                  <c:v>2.6961986953043995E-5</c:v>
                </c:pt>
                <c:pt idx="61">
                  <c:v>2.7668049403886103E-5</c:v>
                </c:pt>
                <c:pt idx="62">
                  <c:v>2.8212649288129796E-5</c:v>
                </c:pt>
                <c:pt idx="63">
                  <c:v>2.86635066742143E-5</c:v>
                </c:pt>
                <c:pt idx="64">
                  <c:v>2.9352673078919998E-5</c:v>
                </c:pt>
                <c:pt idx="65">
                  <c:v>2.9599888369568398E-5</c:v>
                </c:pt>
                <c:pt idx="66">
                  <c:v>2.9750518357155903E-5</c:v>
                </c:pt>
                <c:pt idx="67">
                  <c:v>2.99898078231186E-5</c:v>
                </c:pt>
                <c:pt idx="68">
                  <c:v>3.0116897020307704E-5</c:v>
                </c:pt>
                <c:pt idx="69">
                  <c:v>3.027882173562E-5</c:v>
                </c:pt>
                <c:pt idx="70">
                  <c:v>3.0423412172393103E-5</c:v>
                </c:pt>
                <c:pt idx="71">
                  <c:v>3.0550917610092603E-5</c:v>
                </c:pt>
                <c:pt idx="72">
                  <c:v>3.0676394234354399E-5</c:v>
                </c:pt>
                <c:pt idx="73">
                  <c:v>3.0888426226294798E-5</c:v>
                </c:pt>
                <c:pt idx="74">
                  <c:v>3.0990156715071001E-5</c:v>
                </c:pt>
                <c:pt idx="75">
                  <c:v>3.1040223146863198E-5</c:v>
                </c:pt>
                <c:pt idx="76">
                  <c:v>3.11512040718606E-5</c:v>
                </c:pt>
                <c:pt idx="77">
                  <c:v>3.1270196398618801E-5</c:v>
                </c:pt>
                <c:pt idx="78">
                  <c:v>3.1328759695778997E-5</c:v>
                </c:pt>
                <c:pt idx="79">
                  <c:v>3.1396215059575199E-5</c:v>
                </c:pt>
                <c:pt idx="80">
                  <c:v>3.1455267731595001E-5</c:v>
                </c:pt>
                <c:pt idx="81">
                  <c:v>3.1532114857042797E-5</c:v>
                </c:pt>
                <c:pt idx="82">
                  <c:v>3.1498202959046104E-5</c:v>
                </c:pt>
                <c:pt idx="83">
                  <c:v>3.1583055573846E-5</c:v>
                </c:pt>
                <c:pt idx="84">
                  <c:v>3.1682775489409802E-5</c:v>
                </c:pt>
                <c:pt idx="85">
                  <c:v>3.1758326359901997E-5</c:v>
                </c:pt>
                <c:pt idx="86">
                  <c:v>3.1900638040333203E-5</c:v>
                </c:pt>
                <c:pt idx="87">
                  <c:v>3.1943970925509604E-5</c:v>
                </c:pt>
                <c:pt idx="88">
                  <c:v>3.2060831759782199E-5</c:v>
                </c:pt>
                <c:pt idx="89">
                  <c:v>3.2096793634894801E-5</c:v>
                </c:pt>
                <c:pt idx="90">
                  <c:v>3.2078638023705002E-5</c:v>
                </c:pt>
                <c:pt idx="91">
                  <c:v>3.1780492580944801E-5</c:v>
                </c:pt>
                <c:pt idx="92">
                  <c:v>3.1453454423749496E-5</c:v>
                </c:pt>
                <c:pt idx="93">
                  <c:v>3.0984344313794104E-5</c:v>
                </c:pt>
                <c:pt idx="94">
                  <c:v>3.0480470848755899E-5</c:v>
                </c:pt>
                <c:pt idx="95">
                  <c:v>2.9924332574409001E-5</c:v>
                </c:pt>
                <c:pt idx="96">
                  <c:v>2.9327159457331198E-5</c:v>
                </c:pt>
                <c:pt idx="97">
                  <c:v>2.8725283736149505E-5</c:v>
                </c:pt>
                <c:pt idx="98">
                  <c:v>2.8145059823537999E-5</c:v>
                </c:pt>
                <c:pt idx="99">
                  <c:v>2.7579170171296797E-5</c:v>
                </c:pt>
                <c:pt idx="100">
                  <c:v>2.6584914219949796E-5</c:v>
                </c:pt>
                <c:pt idx="101">
                  <c:v>2.6105037087823201E-5</c:v>
                </c:pt>
                <c:pt idx="102">
                  <c:v>2.5640188246557904E-5</c:v>
                </c:pt>
                <c:pt idx="103">
                  <c:v>2.5177983703294501E-5</c:v>
                </c:pt>
                <c:pt idx="104">
                  <c:v>2.4715590797671201E-5</c:v>
                </c:pt>
                <c:pt idx="105">
                  <c:v>2.4288046221474001E-5</c:v>
                </c:pt>
                <c:pt idx="106">
                  <c:v>2.38154913705096E-5</c:v>
                </c:pt>
                <c:pt idx="107">
                  <c:v>2.3420262933851401E-5</c:v>
                </c:pt>
                <c:pt idx="108">
                  <c:v>2.3004024121008002E-5</c:v>
                </c:pt>
                <c:pt idx="109">
                  <c:v>2.2223084260480196E-5</c:v>
                </c:pt>
                <c:pt idx="110">
                  <c:v>2.1882246655500005E-5</c:v>
                </c:pt>
                <c:pt idx="111">
                  <c:v>2.1504990894426E-5</c:v>
                </c:pt>
                <c:pt idx="112">
                  <c:v>2.1179319040015203E-5</c:v>
                </c:pt>
                <c:pt idx="113">
                  <c:v>2.0871026142180299E-5</c:v>
                </c:pt>
                <c:pt idx="114">
                  <c:v>2.0579903575498803E-5</c:v>
                </c:pt>
                <c:pt idx="115">
                  <c:v>2.0314893877806605E-5</c:v>
                </c:pt>
                <c:pt idx="116">
                  <c:v>2.0075309447029199E-5</c:v>
                </c:pt>
                <c:pt idx="117">
                  <c:v>1.9885638958212603E-5</c:v>
                </c:pt>
                <c:pt idx="118">
                  <c:v>1.9561930503494404E-5</c:v>
                </c:pt>
                <c:pt idx="119">
                  <c:v>1.9449475387574405E-5</c:v>
                </c:pt>
                <c:pt idx="120">
                  <c:v>1.9380124189439999E-5</c:v>
                </c:pt>
                <c:pt idx="121">
                  <c:v>1.9304033573475001E-5</c:v>
                </c:pt>
                <c:pt idx="122">
                  <c:v>1.9329232900520702E-5</c:v>
                </c:pt>
                <c:pt idx="123">
                  <c:v>1.93287097401588E-5</c:v>
                </c:pt>
                <c:pt idx="124">
                  <c:v>1.93025436009525E-5</c:v>
                </c:pt>
                <c:pt idx="125">
                  <c:v>1.9269793266867001E-5</c:v>
                </c:pt>
                <c:pt idx="126">
                  <c:v>1.9293215644315799E-5</c:v>
                </c:pt>
                <c:pt idx="127">
                  <c:v>1.9232467960388401E-5</c:v>
                </c:pt>
                <c:pt idx="128">
                  <c:v>1.9249711284964499E-5</c:v>
                </c:pt>
                <c:pt idx="129">
                  <c:v>1.9217271596246997E-5</c:v>
                </c:pt>
                <c:pt idx="130">
                  <c:v>1.9180910422157401E-5</c:v>
                </c:pt>
                <c:pt idx="131">
                  <c:v>1.9182996189414E-5</c:v>
                </c:pt>
                <c:pt idx="132">
                  <c:v>1.9131341130045002E-5</c:v>
                </c:pt>
                <c:pt idx="133">
                  <c:v>1.9120930106871601E-5</c:v>
                </c:pt>
                <c:pt idx="134">
                  <c:v>1.9114518484080004E-5</c:v>
                </c:pt>
                <c:pt idx="135">
                  <c:v>1.9071588192078598E-5</c:v>
                </c:pt>
                <c:pt idx="136">
                  <c:v>1.9089139371678003E-5</c:v>
                </c:pt>
                <c:pt idx="137">
                  <c:v>1.9113102939408298E-5</c:v>
                </c:pt>
                <c:pt idx="138">
                  <c:v>1.9104623897990402E-5</c:v>
                </c:pt>
                <c:pt idx="139">
                  <c:v>1.9124243083771203E-5</c:v>
                </c:pt>
                <c:pt idx="140">
                  <c:v>1.91479004767557E-5</c:v>
                </c:pt>
                <c:pt idx="141">
                  <c:v>1.9191177142244998E-5</c:v>
                </c:pt>
                <c:pt idx="142">
                  <c:v>1.9191407992860602E-5</c:v>
                </c:pt>
                <c:pt idx="143">
                  <c:v>1.92174591056895E-5</c:v>
                </c:pt>
                <c:pt idx="144">
                  <c:v>1.9202626706999403E-5</c:v>
                </c:pt>
                <c:pt idx="145">
                  <c:v>1.9201349088177298E-5</c:v>
                </c:pt>
                <c:pt idx="146">
                  <c:v>1.9176007596646501E-5</c:v>
                </c:pt>
                <c:pt idx="147">
                  <c:v>1.9165672259676E-5</c:v>
                </c:pt>
                <c:pt idx="148">
                  <c:v>1.91939473496322E-5</c:v>
                </c:pt>
                <c:pt idx="149">
                  <c:v>1.9194351338209498E-5</c:v>
                </c:pt>
                <c:pt idx="150">
                  <c:v>1.9194736089235503E-5</c:v>
                </c:pt>
                <c:pt idx="151">
                  <c:v>1.9218859554340802E-5</c:v>
                </c:pt>
                <c:pt idx="152">
                  <c:v>1.9210533604632005E-5</c:v>
                </c:pt>
                <c:pt idx="153">
                  <c:v>1.9273116182796904E-5</c:v>
                </c:pt>
                <c:pt idx="154">
                  <c:v>1.9297415649923996E-5</c:v>
                </c:pt>
                <c:pt idx="155">
                  <c:v>1.9349492079528001E-5</c:v>
                </c:pt>
                <c:pt idx="156">
                  <c:v>1.9381884878746797E-5</c:v>
                </c:pt>
                <c:pt idx="157">
                  <c:v>1.9407942907814699E-5</c:v>
                </c:pt>
                <c:pt idx="158">
                  <c:v>1.9427647224042002E-5</c:v>
                </c:pt>
                <c:pt idx="159">
                  <c:v>1.9425892603706997E-5</c:v>
                </c:pt>
                <c:pt idx="160">
                  <c:v>1.9454251798598401E-5</c:v>
                </c:pt>
                <c:pt idx="161">
                  <c:v>1.9495299814704902E-5</c:v>
                </c:pt>
                <c:pt idx="162">
                  <c:v>1.9555897416245999E-5</c:v>
                </c:pt>
                <c:pt idx="163">
                  <c:v>1.9616652404502298E-5</c:v>
                </c:pt>
                <c:pt idx="164">
                  <c:v>1.9649124922590004E-5</c:v>
                </c:pt>
                <c:pt idx="165">
                  <c:v>1.9728779892326996E-5</c:v>
                </c:pt>
                <c:pt idx="166">
                  <c:v>1.9778718333817799E-5</c:v>
                </c:pt>
                <c:pt idx="167">
                  <c:v>1.9864880097264003E-5</c:v>
                </c:pt>
                <c:pt idx="168">
                  <c:v>1.9905766381782902E-5</c:v>
                </c:pt>
                <c:pt idx="169">
                  <c:v>1.9985733364958997E-5</c:v>
                </c:pt>
                <c:pt idx="170">
                  <c:v>2.0018204822845801E-5</c:v>
                </c:pt>
                <c:pt idx="171">
                  <c:v>2.00784789915651E-5</c:v>
                </c:pt>
                <c:pt idx="172">
                  <c:v>2.0207897963971204E-5</c:v>
                </c:pt>
                <c:pt idx="173">
                  <c:v>2.0249022000167999E-5</c:v>
                </c:pt>
                <c:pt idx="174">
                  <c:v>2.0274840048751202E-5</c:v>
                </c:pt>
                <c:pt idx="175">
                  <c:v>2.0309616351727199E-5</c:v>
                </c:pt>
                <c:pt idx="176">
                  <c:v>2.0326862111079599E-5</c:v>
                </c:pt>
                <c:pt idx="177">
                  <c:v>2.036155737915E-5</c:v>
                </c:pt>
                <c:pt idx="178">
                  <c:v>2.03617410345648E-5</c:v>
                </c:pt>
                <c:pt idx="179">
                  <c:v>2.0370578291632798E-5</c:v>
                </c:pt>
                <c:pt idx="180">
                  <c:v>2.0388048952334399E-5</c:v>
                </c:pt>
              </c:numCache>
            </c:numRef>
          </c:yVal>
          <c:smooth val="0"/>
          <c:extLst>
            <c:ext xmlns:c16="http://schemas.microsoft.com/office/drawing/2014/chart" uri="{C3380CC4-5D6E-409C-BE32-E72D297353CC}">
              <c16:uniqueId val="{00000001-9295-4E65-89FA-00390CB09E27}"/>
            </c:ext>
          </c:extLst>
        </c:ser>
        <c:ser>
          <c:idx val="2"/>
          <c:order val="2"/>
          <c:tx>
            <c:strRef>
              <c:f>'Just the Qs'!$D$1</c:f>
              <c:strCache>
                <c:ptCount val="1"/>
                <c:pt idx="0">
                  <c:v>Q_dot (J/s) 3.29 x 10⁻⁶ (m³/s) Flow</c:v>
                </c:pt>
              </c:strCache>
            </c:strRef>
          </c:tx>
          <c:spPr>
            <a:ln w="38100" cap="rnd">
              <a:noFill/>
              <a:round/>
            </a:ln>
            <a:effectLst/>
          </c:spPr>
          <c:marker>
            <c:symbol val="circle"/>
            <c:size val="5"/>
            <c:spPr>
              <a:solidFill>
                <a:schemeClr val="accent3"/>
              </a:solidFill>
              <a:ln w="9525">
                <a:solidFill>
                  <a:schemeClr val="accent3"/>
                </a:solidFill>
              </a:ln>
              <a:effectLst/>
            </c:spPr>
          </c:marker>
          <c:xVal>
            <c:numRef>
              <c:f>'Just the Qs'!$A$2:$A$182</c:f>
              <c:numCache>
                <c:formatCode>h:mm:ss</c:formatCode>
                <c:ptCount val="181"/>
                <c:pt idx="0">
                  <c:v>0</c:v>
                </c:pt>
                <c:pt idx="1">
                  <c:v>1.1574074074074073E-5</c:v>
                </c:pt>
                <c:pt idx="2">
                  <c:v>2.3148148148148147E-5</c:v>
                </c:pt>
                <c:pt idx="3">
                  <c:v>3.4722222222222222E-5</c:v>
                </c:pt>
                <c:pt idx="4">
                  <c:v>4.6296296296296294E-5</c:v>
                </c:pt>
                <c:pt idx="5">
                  <c:v>5.7870370370370373E-5</c:v>
                </c:pt>
                <c:pt idx="6">
                  <c:v>6.9444444444444444E-5</c:v>
                </c:pt>
                <c:pt idx="7">
                  <c:v>8.1018518518518516E-5</c:v>
                </c:pt>
                <c:pt idx="8">
                  <c:v>9.2592592592592588E-5</c:v>
                </c:pt>
                <c:pt idx="9">
                  <c:v>1.0416666666666667E-4</c:v>
                </c:pt>
                <c:pt idx="10">
                  <c:v>1.1574074074074075E-4</c:v>
                </c:pt>
                <c:pt idx="11">
                  <c:v>1.273148148148148E-4</c:v>
                </c:pt>
                <c:pt idx="12">
                  <c:v>1.3888888888888889E-4</c:v>
                </c:pt>
                <c:pt idx="13">
                  <c:v>1.5046296296296297E-4</c:v>
                </c:pt>
                <c:pt idx="14">
                  <c:v>1.6203703703703703E-4</c:v>
                </c:pt>
                <c:pt idx="15">
                  <c:v>1.7361111111111112E-4</c:v>
                </c:pt>
                <c:pt idx="16">
                  <c:v>1.8518518518518518E-4</c:v>
                </c:pt>
                <c:pt idx="17">
                  <c:v>1.9675925925925926E-4</c:v>
                </c:pt>
                <c:pt idx="18">
                  <c:v>2.0833333333333335E-4</c:v>
                </c:pt>
                <c:pt idx="19">
                  <c:v>2.199074074074074E-4</c:v>
                </c:pt>
                <c:pt idx="20">
                  <c:v>2.3148148148148149E-4</c:v>
                </c:pt>
                <c:pt idx="21">
                  <c:v>2.4305555555555555E-4</c:v>
                </c:pt>
                <c:pt idx="22">
                  <c:v>2.5462962962962961E-4</c:v>
                </c:pt>
                <c:pt idx="23">
                  <c:v>2.6620370370370372E-4</c:v>
                </c:pt>
                <c:pt idx="24">
                  <c:v>2.7777777777777778E-4</c:v>
                </c:pt>
                <c:pt idx="25">
                  <c:v>2.8935185185185184E-4</c:v>
                </c:pt>
                <c:pt idx="26">
                  <c:v>3.0092592592592595E-4</c:v>
                </c:pt>
                <c:pt idx="27">
                  <c:v>3.1250000000000001E-4</c:v>
                </c:pt>
                <c:pt idx="28">
                  <c:v>3.2407407407407406E-4</c:v>
                </c:pt>
                <c:pt idx="29">
                  <c:v>3.3564814814814812E-4</c:v>
                </c:pt>
                <c:pt idx="30">
                  <c:v>3.4722222222222224E-4</c:v>
                </c:pt>
                <c:pt idx="31">
                  <c:v>3.5879629629629629E-4</c:v>
                </c:pt>
                <c:pt idx="32">
                  <c:v>3.7037037037037035E-4</c:v>
                </c:pt>
                <c:pt idx="33">
                  <c:v>3.8194444444444446E-4</c:v>
                </c:pt>
                <c:pt idx="34">
                  <c:v>3.9351851851851852E-4</c:v>
                </c:pt>
                <c:pt idx="35">
                  <c:v>4.0509259259259258E-4</c:v>
                </c:pt>
                <c:pt idx="36">
                  <c:v>4.1666666666666669E-4</c:v>
                </c:pt>
                <c:pt idx="37">
                  <c:v>4.2824074074074075E-4</c:v>
                </c:pt>
                <c:pt idx="38">
                  <c:v>4.3981481481481481E-4</c:v>
                </c:pt>
                <c:pt idx="39">
                  <c:v>4.5138888888888887E-4</c:v>
                </c:pt>
                <c:pt idx="40">
                  <c:v>4.6296296296296298E-4</c:v>
                </c:pt>
                <c:pt idx="41">
                  <c:v>4.7453703703703704E-4</c:v>
                </c:pt>
                <c:pt idx="42">
                  <c:v>4.861111111111111E-4</c:v>
                </c:pt>
                <c:pt idx="43">
                  <c:v>4.9768518518518521E-4</c:v>
                </c:pt>
                <c:pt idx="44">
                  <c:v>5.0925925925925921E-4</c:v>
                </c:pt>
                <c:pt idx="45">
                  <c:v>5.2083333333333333E-4</c:v>
                </c:pt>
                <c:pt idx="46">
                  <c:v>5.3240740740740744E-4</c:v>
                </c:pt>
                <c:pt idx="47">
                  <c:v>5.4398148148148144E-4</c:v>
                </c:pt>
                <c:pt idx="48">
                  <c:v>5.5555555555555556E-4</c:v>
                </c:pt>
                <c:pt idx="49">
                  <c:v>5.6712962962962967E-4</c:v>
                </c:pt>
                <c:pt idx="50">
                  <c:v>5.7870370370370367E-4</c:v>
                </c:pt>
                <c:pt idx="51">
                  <c:v>5.9027777777777778E-4</c:v>
                </c:pt>
                <c:pt idx="52">
                  <c:v>6.018518518518519E-4</c:v>
                </c:pt>
                <c:pt idx="53">
                  <c:v>6.134259259259259E-4</c:v>
                </c:pt>
                <c:pt idx="54">
                  <c:v>6.2500000000000001E-4</c:v>
                </c:pt>
                <c:pt idx="55">
                  <c:v>6.3657407407407413E-4</c:v>
                </c:pt>
                <c:pt idx="56">
                  <c:v>6.4814814814814813E-4</c:v>
                </c:pt>
                <c:pt idx="57">
                  <c:v>6.5972222222222224E-4</c:v>
                </c:pt>
                <c:pt idx="58">
                  <c:v>6.7129629629629625E-4</c:v>
                </c:pt>
                <c:pt idx="59">
                  <c:v>6.8287037037037036E-4</c:v>
                </c:pt>
                <c:pt idx="60">
                  <c:v>6.9444444444444447E-4</c:v>
                </c:pt>
                <c:pt idx="61">
                  <c:v>7.0601851851851847E-4</c:v>
                </c:pt>
                <c:pt idx="62">
                  <c:v>7.1759259259259259E-4</c:v>
                </c:pt>
                <c:pt idx="63">
                  <c:v>7.291666666666667E-4</c:v>
                </c:pt>
                <c:pt idx="64">
                  <c:v>7.407407407407407E-4</c:v>
                </c:pt>
                <c:pt idx="65">
                  <c:v>7.5231481481481482E-4</c:v>
                </c:pt>
                <c:pt idx="66">
                  <c:v>7.6388888888888893E-4</c:v>
                </c:pt>
                <c:pt idx="67">
                  <c:v>7.7546296296296293E-4</c:v>
                </c:pt>
                <c:pt idx="68">
                  <c:v>7.8703703703703705E-4</c:v>
                </c:pt>
                <c:pt idx="69">
                  <c:v>7.9861111111111116E-4</c:v>
                </c:pt>
                <c:pt idx="70">
                  <c:v>8.1018518518518516E-4</c:v>
                </c:pt>
                <c:pt idx="71">
                  <c:v>8.2175925925925927E-4</c:v>
                </c:pt>
                <c:pt idx="72">
                  <c:v>8.3333333333333339E-4</c:v>
                </c:pt>
                <c:pt idx="73">
                  <c:v>8.4490740740740739E-4</c:v>
                </c:pt>
                <c:pt idx="74">
                  <c:v>8.564814814814815E-4</c:v>
                </c:pt>
                <c:pt idx="75">
                  <c:v>8.6805555555555551E-4</c:v>
                </c:pt>
                <c:pt idx="76">
                  <c:v>8.7962962962962962E-4</c:v>
                </c:pt>
                <c:pt idx="77">
                  <c:v>8.9120370370370373E-4</c:v>
                </c:pt>
                <c:pt idx="78">
                  <c:v>9.0277777777777774E-4</c:v>
                </c:pt>
                <c:pt idx="79">
                  <c:v>9.1435185185185185E-4</c:v>
                </c:pt>
                <c:pt idx="80">
                  <c:v>9.2592592592592596E-4</c:v>
                </c:pt>
                <c:pt idx="81">
                  <c:v>9.3749999999999997E-4</c:v>
                </c:pt>
                <c:pt idx="82">
                  <c:v>9.4907407407407408E-4</c:v>
                </c:pt>
                <c:pt idx="83">
                  <c:v>9.6064814814814819E-4</c:v>
                </c:pt>
                <c:pt idx="84">
                  <c:v>9.7222222222222219E-4</c:v>
                </c:pt>
                <c:pt idx="85">
                  <c:v>9.837962962962962E-4</c:v>
                </c:pt>
                <c:pt idx="86">
                  <c:v>9.9537037037037042E-4</c:v>
                </c:pt>
                <c:pt idx="87">
                  <c:v>1.0069444444444444E-3</c:v>
                </c:pt>
                <c:pt idx="88">
                  <c:v>1.0185185185185184E-3</c:v>
                </c:pt>
                <c:pt idx="89">
                  <c:v>1.0300925925925926E-3</c:v>
                </c:pt>
                <c:pt idx="90">
                  <c:v>1.0416666666666667E-3</c:v>
                </c:pt>
                <c:pt idx="91">
                  <c:v>1.0532407407407407E-3</c:v>
                </c:pt>
                <c:pt idx="92">
                  <c:v>1.0648148148148149E-3</c:v>
                </c:pt>
                <c:pt idx="93">
                  <c:v>1.0763888888888889E-3</c:v>
                </c:pt>
                <c:pt idx="94">
                  <c:v>1.0879629629629629E-3</c:v>
                </c:pt>
                <c:pt idx="95">
                  <c:v>1.0995370370370371E-3</c:v>
                </c:pt>
                <c:pt idx="96">
                  <c:v>1.1111111111111111E-3</c:v>
                </c:pt>
                <c:pt idx="97">
                  <c:v>1.1226851851851851E-3</c:v>
                </c:pt>
                <c:pt idx="98">
                  <c:v>1.1342592592592593E-3</c:v>
                </c:pt>
                <c:pt idx="99">
                  <c:v>1.1458333333333333E-3</c:v>
                </c:pt>
                <c:pt idx="100">
                  <c:v>1.1574074074074073E-3</c:v>
                </c:pt>
                <c:pt idx="101">
                  <c:v>1.1689814814814816E-3</c:v>
                </c:pt>
                <c:pt idx="102">
                  <c:v>1.1805555555555556E-3</c:v>
                </c:pt>
                <c:pt idx="103">
                  <c:v>1.1921296296296296E-3</c:v>
                </c:pt>
                <c:pt idx="104">
                  <c:v>1.2037037037037038E-3</c:v>
                </c:pt>
                <c:pt idx="105">
                  <c:v>1.2152777777777778E-3</c:v>
                </c:pt>
                <c:pt idx="106">
                  <c:v>1.2268518518518518E-3</c:v>
                </c:pt>
                <c:pt idx="107">
                  <c:v>1.238425925925926E-3</c:v>
                </c:pt>
                <c:pt idx="108">
                  <c:v>1.25E-3</c:v>
                </c:pt>
                <c:pt idx="109">
                  <c:v>1.261574074074074E-3</c:v>
                </c:pt>
                <c:pt idx="110">
                  <c:v>1.2731481481481483E-3</c:v>
                </c:pt>
                <c:pt idx="111">
                  <c:v>1.2847222222222223E-3</c:v>
                </c:pt>
                <c:pt idx="112">
                  <c:v>1.2962962962962963E-3</c:v>
                </c:pt>
                <c:pt idx="113">
                  <c:v>1.3078703703703703E-3</c:v>
                </c:pt>
                <c:pt idx="114">
                  <c:v>1.3194444444444445E-3</c:v>
                </c:pt>
                <c:pt idx="115">
                  <c:v>1.3310185185185185E-3</c:v>
                </c:pt>
                <c:pt idx="116">
                  <c:v>1.3425925925925925E-3</c:v>
                </c:pt>
                <c:pt idx="117">
                  <c:v>1.3541666666666667E-3</c:v>
                </c:pt>
                <c:pt idx="118">
                  <c:v>1.3657407407407407E-3</c:v>
                </c:pt>
                <c:pt idx="119">
                  <c:v>1.3773148148148147E-3</c:v>
                </c:pt>
                <c:pt idx="120">
                  <c:v>1.3888888888888889E-3</c:v>
                </c:pt>
                <c:pt idx="121">
                  <c:v>1.4004629629629629E-3</c:v>
                </c:pt>
                <c:pt idx="122">
                  <c:v>1.4120370370370369E-3</c:v>
                </c:pt>
                <c:pt idx="123">
                  <c:v>1.4236111111111112E-3</c:v>
                </c:pt>
                <c:pt idx="124">
                  <c:v>1.4351851851851852E-3</c:v>
                </c:pt>
                <c:pt idx="125">
                  <c:v>1.4467592592592592E-3</c:v>
                </c:pt>
                <c:pt idx="126">
                  <c:v>1.4583333333333334E-3</c:v>
                </c:pt>
                <c:pt idx="127">
                  <c:v>1.4699074074074074E-3</c:v>
                </c:pt>
                <c:pt idx="128">
                  <c:v>1.4814814814814814E-3</c:v>
                </c:pt>
                <c:pt idx="129">
                  <c:v>1.4930555555555556E-3</c:v>
                </c:pt>
                <c:pt idx="130">
                  <c:v>1.5046296296296296E-3</c:v>
                </c:pt>
                <c:pt idx="131">
                  <c:v>1.5162037037037036E-3</c:v>
                </c:pt>
                <c:pt idx="132">
                  <c:v>1.5277777777777779E-3</c:v>
                </c:pt>
                <c:pt idx="133">
                  <c:v>1.5393518518518519E-3</c:v>
                </c:pt>
                <c:pt idx="134">
                  <c:v>1.5509259259259259E-3</c:v>
                </c:pt>
                <c:pt idx="135">
                  <c:v>1.5625000000000001E-3</c:v>
                </c:pt>
                <c:pt idx="136">
                  <c:v>1.5740740740740741E-3</c:v>
                </c:pt>
                <c:pt idx="137">
                  <c:v>1.5856481481481481E-3</c:v>
                </c:pt>
                <c:pt idx="138">
                  <c:v>1.5972222222222223E-3</c:v>
                </c:pt>
                <c:pt idx="139">
                  <c:v>1.6087962962962963E-3</c:v>
                </c:pt>
                <c:pt idx="140">
                  <c:v>1.6203703703703703E-3</c:v>
                </c:pt>
                <c:pt idx="141">
                  <c:v>1.6319444444444445E-3</c:v>
                </c:pt>
                <c:pt idx="142">
                  <c:v>1.6435185185185185E-3</c:v>
                </c:pt>
                <c:pt idx="143">
                  <c:v>1.6550925925925926E-3</c:v>
                </c:pt>
                <c:pt idx="144">
                  <c:v>1.6666666666666668E-3</c:v>
                </c:pt>
                <c:pt idx="145">
                  <c:v>1.6782407407407408E-3</c:v>
                </c:pt>
                <c:pt idx="146">
                  <c:v>1.6898148148148148E-3</c:v>
                </c:pt>
                <c:pt idx="147">
                  <c:v>1.7013888888888888E-3</c:v>
                </c:pt>
                <c:pt idx="148">
                  <c:v>1.712962962962963E-3</c:v>
                </c:pt>
                <c:pt idx="149">
                  <c:v>1.724537037037037E-3</c:v>
                </c:pt>
                <c:pt idx="150">
                  <c:v>1.736111111111111E-3</c:v>
                </c:pt>
                <c:pt idx="151">
                  <c:v>1.7476851851851852E-3</c:v>
                </c:pt>
                <c:pt idx="152">
                  <c:v>1.7592592592592592E-3</c:v>
                </c:pt>
                <c:pt idx="153">
                  <c:v>1.7708333333333332E-3</c:v>
                </c:pt>
                <c:pt idx="154">
                  <c:v>1.7824074074074075E-3</c:v>
                </c:pt>
                <c:pt idx="155">
                  <c:v>1.7939814814814815E-3</c:v>
                </c:pt>
                <c:pt idx="156">
                  <c:v>1.8055555555555555E-3</c:v>
                </c:pt>
                <c:pt idx="157">
                  <c:v>1.8171296296296297E-3</c:v>
                </c:pt>
                <c:pt idx="158">
                  <c:v>1.8287037037037037E-3</c:v>
                </c:pt>
                <c:pt idx="159">
                  <c:v>1.8402777777777777E-3</c:v>
                </c:pt>
                <c:pt idx="160">
                  <c:v>1.8518518518518519E-3</c:v>
                </c:pt>
                <c:pt idx="161">
                  <c:v>1.8634259259259259E-3</c:v>
                </c:pt>
                <c:pt idx="162">
                  <c:v>1.8749999999999999E-3</c:v>
                </c:pt>
                <c:pt idx="163">
                  <c:v>1.8865740740740742E-3</c:v>
                </c:pt>
                <c:pt idx="164">
                  <c:v>1.8981481481481482E-3</c:v>
                </c:pt>
                <c:pt idx="165">
                  <c:v>1.9097222222222222E-3</c:v>
                </c:pt>
                <c:pt idx="166">
                  <c:v>1.9212962962962964E-3</c:v>
                </c:pt>
                <c:pt idx="167">
                  <c:v>1.9328703703703704E-3</c:v>
                </c:pt>
                <c:pt idx="168">
                  <c:v>1.9444444444444444E-3</c:v>
                </c:pt>
                <c:pt idx="169">
                  <c:v>1.9560185185185184E-3</c:v>
                </c:pt>
                <c:pt idx="170">
                  <c:v>1.9675925925925924E-3</c:v>
                </c:pt>
                <c:pt idx="171">
                  <c:v>1.9791666666666668E-3</c:v>
                </c:pt>
                <c:pt idx="172">
                  <c:v>1.9907407407407408E-3</c:v>
                </c:pt>
                <c:pt idx="173">
                  <c:v>2.0023148148148148E-3</c:v>
                </c:pt>
                <c:pt idx="174">
                  <c:v>2.0138888888888888E-3</c:v>
                </c:pt>
                <c:pt idx="175">
                  <c:v>2.0254629629629629E-3</c:v>
                </c:pt>
                <c:pt idx="176">
                  <c:v>2.0370370370370369E-3</c:v>
                </c:pt>
                <c:pt idx="177">
                  <c:v>2.0486111111111113E-3</c:v>
                </c:pt>
                <c:pt idx="178">
                  <c:v>2.0601851851851853E-3</c:v>
                </c:pt>
                <c:pt idx="179">
                  <c:v>2.0717592592592593E-3</c:v>
                </c:pt>
                <c:pt idx="180">
                  <c:v>2.0833333333333333E-3</c:v>
                </c:pt>
              </c:numCache>
            </c:numRef>
          </c:xVal>
          <c:yVal>
            <c:numRef>
              <c:f>'Just the Qs'!$D$2:$D$182</c:f>
              <c:numCache>
                <c:formatCode>General</c:formatCode>
                <c:ptCount val="181"/>
                <c:pt idx="0">
                  <c:v>1.2769803095967982E-5</c:v>
                </c:pt>
                <c:pt idx="1">
                  <c:v>1.2890857962091392E-5</c:v>
                </c:pt>
                <c:pt idx="2">
                  <c:v>1.2902057014508806E-5</c:v>
                </c:pt>
                <c:pt idx="3">
                  <c:v>1.268184791692801E-5</c:v>
                </c:pt>
                <c:pt idx="4">
                  <c:v>1.2890870660181193E-5</c:v>
                </c:pt>
                <c:pt idx="5">
                  <c:v>1.2847090037444396E-5</c:v>
                </c:pt>
                <c:pt idx="6">
                  <c:v>1.2857997359110392E-5</c:v>
                </c:pt>
                <c:pt idx="7">
                  <c:v>1.2934968084535008E-5</c:v>
                </c:pt>
                <c:pt idx="8">
                  <c:v>1.3022843529113597E-5</c:v>
                </c:pt>
                <c:pt idx="9">
                  <c:v>1.3066979785115213E-5</c:v>
                </c:pt>
                <c:pt idx="10">
                  <c:v>1.2770054672128002E-5</c:v>
                </c:pt>
                <c:pt idx="11">
                  <c:v>1.2517336158873004E-5</c:v>
                </c:pt>
                <c:pt idx="12">
                  <c:v>1.1692425933943195E-5</c:v>
                </c:pt>
                <c:pt idx="13">
                  <c:v>1.127448593592321E-5</c:v>
                </c:pt>
                <c:pt idx="14">
                  <c:v>1.1054673070794415E-5</c:v>
                </c:pt>
                <c:pt idx="15">
                  <c:v>1.0625582871676E-5</c:v>
                </c:pt>
                <c:pt idx="16">
                  <c:v>1.0504586377727988E-5</c:v>
                </c:pt>
                <c:pt idx="17">
                  <c:v>9.7234783330093896E-6</c:v>
                </c:pt>
                <c:pt idx="18">
                  <c:v>9.3494339128500018E-6</c:v>
                </c:pt>
                <c:pt idx="19">
                  <c:v>9.041303468885216E-6</c:v>
                </c:pt>
                <c:pt idx="20">
                  <c:v>8.6562307210955946E-6</c:v>
                </c:pt>
                <c:pt idx="21">
                  <c:v>7.8088281587089958E-6</c:v>
                </c:pt>
                <c:pt idx="22">
                  <c:v>7.7537970188799869E-6</c:v>
                </c:pt>
                <c:pt idx="23">
                  <c:v>7.6767903028831916E-6</c:v>
                </c:pt>
                <c:pt idx="24">
                  <c:v>7.5556655484687983E-6</c:v>
                </c:pt>
                <c:pt idx="25">
                  <c:v>8.0289947269061917E-6</c:v>
                </c:pt>
                <c:pt idx="26">
                  <c:v>8.4912194108621889E-6</c:v>
                </c:pt>
                <c:pt idx="27">
                  <c:v>9.3496456597326013E-6</c:v>
                </c:pt>
                <c:pt idx="28">
                  <c:v>1.0251734973704009E-5</c:v>
                </c:pt>
                <c:pt idx="29">
                  <c:v>1.1824765019689198E-5</c:v>
                </c:pt>
                <c:pt idx="30">
                  <c:v>1.6233322540884997E-5</c:v>
                </c:pt>
                <c:pt idx="31">
                  <c:v>1.89691472943904E-5</c:v>
                </c:pt>
                <c:pt idx="32">
                  <c:v>2.1571581254519201E-5</c:v>
                </c:pt>
                <c:pt idx="33">
                  <c:v>2.430459196601801E-5</c:v>
                </c:pt>
                <c:pt idx="34">
                  <c:v>2.725572938596461E-5</c:v>
                </c:pt>
                <c:pt idx="35">
                  <c:v>2.9986553159639998E-5</c:v>
                </c:pt>
                <c:pt idx="36">
                  <c:v>3.2748806721859987E-5</c:v>
                </c:pt>
                <c:pt idx="37">
                  <c:v>3.5487462655504986E-5</c:v>
                </c:pt>
                <c:pt idx="38">
                  <c:v>3.8597514978322989E-5</c:v>
                </c:pt>
                <c:pt idx="39">
                  <c:v>4.4503637355526995E-5</c:v>
                </c:pt>
                <c:pt idx="40">
                  <c:v>4.7298879812740003E-5</c:v>
                </c:pt>
                <c:pt idx="41">
                  <c:v>5.0464700310399999E-5</c:v>
                </c:pt>
                <c:pt idx="42">
                  <c:v>5.3584494806646998E-5</c:v>
                </c:pt>
                <c:pt idx="43">
                  <c:v>5.6667991478193008E-5</c:v>
                </c:pt>
                <c:pt idx="44">
                  <c:v>5.9837421546630004E-5</c:v>
                </c:pt>
                <c:pt idx="45">
                  <c:v>6.2742375337879487E-5</c:v>
                </c:pt>
                <c:pt idx="46">
                  <c:v>6.5951557404389998E-5</c:v>
                </c:pt>
                <c:pt idx="47">
                  <c:v>6.8471128894655991E-5</c:v>
                </c:pt>
                <c:pt idx="48">
                  <c:v>7.3288143526215998E-5</c:v>
                </c:pt>
                <c:pt idx="49">
                  <c:v>7.59226121448465E-5</c:v>
                </c:pt>
                <c:pt idx="50">
                  <c:v>7.8948639292870015E-5</c:v>
                </c:pt>
                <c:pt idx="51">
                  <c:v>8.1504229260047996E-5</c:v>
                </c:pt>
                <c:pt idx="52">
                  <c:v>8.4014524408460015E-5</c:v>
                </c:pt>
                <c:pt idx="53">
                  <c:v>8.6479903134149981E-5</c:v>
                </c:pt>
                <c:pt idx="54">
                  <c:v>8.868478075953998E-5</c:v>
                </c:pt>
                <c:pt idx="55">
                  <c:v>9.0638660828739001E-5</c:v>
                </c:pt>
                <c:pt idx="56">
                  <c:v>9.224294189402499E-5</c:v>
                </c:pt>
                <c:pt idx="57">
                  <c:v>9.5202534847199991E-5</c:v>
                </c:pt>
                <c:pt idx="58">
                  <c:v>9.6176648096191997E-5</c:v>
                </c:pt>
                <c:pt idx="59">
                  <c:v>9.713984586438001E-5</c:v>
                </c:pt>
                <c:pt idx="60">
                  <c:v>9.7384739409405003E-5</c:v>
                </c:pt>
                <c:pt idx="61">
                  <c:v>9.7968412945462501E-5</c:v>
                </c:pt>
                <c:pt idx="62">
                  <c:v>9.8301052401439002E-5</c:v>
                </c:pt>
                <c:pt idx="63">
                  <c:v>9.8580622003654008E-5</c:v>
                </c:pt>
                <c:pt idx="64">
                  <c:v>9.8481358604375993E-5</c:v>
                </c:pt>
                <c:pt idx="65">
                  <c:v>9.8382502222202012E-5</c:v>
                </c:pt>
                <c:pt idx="66">
                  <c:v>9.734842503065751E-5</c:v>
                </c:pt>
                <c:pt idx="67">
                  <c:v>9.6698594913353987E-5</c:v>
                </c:pt>
                <c:pt idx="68">
                  <c:v>9.5961709261376489E-5</c:v>
                </c:pt>
                <c:pt idx="69">
                  <c:v>9.5310950625625005E-5</c:v>
                </c:pt>
                <c:pt idx="70">
                  <c:v>9.4574279033545503E-5</c:v>
                </c:pt>
                <c:pt idx="71">
                  <c:v>9.3934904238749997E-5</c:v>
                </c:pt>
                <c:pt idx="72">
                  <c:v>9.3154882917278008E-5</c:v>
                </c:pt>
                <c:pt idx="73">
                  <c:v>9.2591309347856001E-5</c:v>
                </c:pt>
                <c:pt idx="74">
                  <c:v>9.2158493305808008E-5</c:v>
                </c:pt>
                <c:pt idx="75">
                  <c:v>9.0988973649117606E-5</c:v>
                </c:pt>
                <c:pt idx="76">
                  <c:v>9.0512019885511996E-5</c:v>
                </c:pt>
                <c:pt idx="77">
                  <c:v>9.0078694823662392E-5</c:v>
                </c:pt>
                <c:pt idx="78">
                  <c:v>8.9624847005109016E-5</c:v>
                </c:pt>
                <c:pt idx="79">
                  <c:v>8.9365801841043998E-5</c:v>
                </c:pt>
                <c:pt idx="80">
                  <c:v>8.9095924280384813E-5</c:v>
                </c:pt>
                <c:pt idx="81">
                  <c:v>8.8740117291336793E-5</c:v>
                </c:pt>
                <c:pt idx="82">
                  <c:v>8.8242585771273812E-5</c:v>
                </c:pt>
                <c:pt idx="83">
                  <c:v>8.81037778580414E-5</c:v>
                </c:pt>
                <c:pt idx="84">
                  <c:v>8.7847287367402607E-5</c:v>
                </c:pt>
                <c:pt idx="85">
                  <c:v>8.7101624555910195E-5</c:v>
                </c:pt>
                <c:pt idx="86">
                  <c:v>8.6908941868593605E-5</c:v>
                </c:pt>
                <c:pt idx="87">
                  <c:v>8.6337096889723997E-5</c:v>
                </c:pt>
                <c:pt idx="88">
                  <c:v>8.5547109746705606E-5</c:v>
                </c:pt>
                <c:pt idx="89">
                  <c:v>8.4802177655519994E-5</c:v>
                </c:pt>
                <c:pt idx="90">
                  <c:v>8.4132771045510805E-5</c:v>
                </c:pt>
                <c:pt idx="91">
                  <c:v>8.3431516735120006E-5</c:v>
                </c:pt>
                <c:pt idx="92">
                  <c:v>8.2859386857092991E-5</c:v>
                </c:pt>
                <c:pt idx="93">
                  <c:v>8.1034047901695994E-5</c:v>
                </c:pt>
                <c:pt idx="94">
                  <c:v>8.0191587621649993E-5</c:v>
                </c:pt>
                <c:pt idx="95">
                  <c:v>7.9589187067919206E-5</c:v>
                </c:pt>
                <c:pt idx="96">
                  <c:v>7.87481920563482E-5</c:v>
                </c:pt>
                <c:pt idx="97">
                  <c:v>7.8015555233752005E-5</c:v>
                </c:pt>
                <c:pt idx="98">
                  <c:v>7.7347653981746405E-5</c:v>
                </c:pt>
                <c:pt idx="99">
                  <c:v>7.6691852484616198E-5</c:v>
                </c:pt>
                <c:pt idx="100">
                  <c:v>7.6123104169712599E-5</c:v>
                </c:pt>
                <c:pt idx="101">
                  <c:v>7.5423977076723985E-5</c:v>
                </c:pt>
                <c:pt idx="102">
                  <c:v>7.4374416824121988E-5</c:v>
                </c:pt>
                <c:pt idx="103">
                  <c:v>7.3849633238648791E-5</c:v>
                </c:pt>
                <c:pt idx="104">
                  <c:v>7.3412301301677003E-5</c:v>
                </c:pt>
                <c:pt idx="105">
                  <c:v>7.293126796611399E-5</c:v>
                </c:pt>
                <c:pt idx="106">
                  <c:v>7.2667195080750992E-5</c:v>
                </c:pt>
                <c:pt idx="107">
                  <c:v>7.2154160800224807E-5</c:v>
                </c:pt>
                <c:pt idx="108">
                  <c:v>7.1934158490624006E-5</c:v>
                </c:pt>
                <c:pt idx="109">
                  <c:v>7.1682096549414415E-5</c:v>
                </c:pt>
                <c:pt idx="110">
                  <c:v>7.1418692401197399E-5</c:v>
                </c:pt>
                <c:pt idx="111">
                  <c:v>7.0979872369551596E-5</c:v>
                </c:pt>
                <c:pt idx="112">
                  <c:v>7.0932543340327392E-5</c:v>
                </c:pt>
                <c:pt idx="113">
                  <c:v>7.0853709643490802E-5</c:v>
                </c:pt>
                <c:pt idx="114">
                  <c:v>7.0807805760681594E-5</c:v>
                </c:pt>
                <c:pt idx="115">
                  <c:v>7.0751048531056588E-5</c:v>
                </c:pt>
                <c:pt idx="116">
                  <c:v>7.062908852571801E-5</c:v>
                </c:pt>
                <c:pt idx="117">
                  <c:v>7.079974330863121E-5</c:v>
                </c:pt>
                <c:pt idx="118">
                  <c:v>7.0807203597895597E-5</c:v>
                </c:pt>
                <c:pt idx="119">
                  <c:v>7.0923561967249196E-5</c:v>
                </c:pt>
                <c:pt idx="120">
                  <c:v>7.1048776613303981E-5</c:v>
                </c:pt>
                <c:pt idx="121">
                  <c:v>7.1089421643490003E-5</c:v>
                </c:pt>
                <c:pt idx="122">
                  <c:v>7.1260583178864797E-5</c:v>
                </c:pt>
                <c:pt idx="123">
                  <c:v>7.1387680243536792E-5</c:v>
                </c:pt>
                <c:pt idx="124">
                  <c:v>7.1515409002934001E-5</c:v>
                </c:pt>
                <c:pt idx="125">
                  <c:v>7.1567095021051006E-5</c:v>
                </c:pt>
                <c:pt idx="126">
                  <c:v>7.1769906823740797E-5</c:v>
                </c:pt>
                <c:pt idx="127">
                  <c:v>7.1778462618744002E-5</c:v>
                </c:pt>
                <c:pt idx="128">
                  <c:v>7.1906732711480992E-5</c:v>
                </c:pt>
                <c:pt idx="129">
                  <c:v>7.2161160275307595E-5</c:v>
                </c:pt>
                <c:pt idx="130">
                  <c:v>7.2287960469267007E-5</c:v>
                </c:pt>
                <c:pt idx="131">
                  <c:v>7.245893972036381E-5</c:v>
                </c:pt>
                <c:pt idx="132">
                  <c:v>7.2499798384253591E-5</c:v>
                </c:pt>
                <c:pt idx="133">
                  <c:v>7.26594010860284E-5</c:v>
                </c:pt>
                <c:pt idx="134">
                  <c:v>7.2754995988005817E-5</c:v>
                </c:pt>
                <c:pt idx="135">
                  <c:v>7.292513149386839E-5</c:v>
                </c:pt>
                <c:pt idx="136">
                  <c:v>7.29230902135812E-5</c:v>
                </c:pt>
                <c:pt idx="137">
                  <c:v>7.3093496857819007E-5</c:v>
                </c:pt>
                <c:pt idx="138">
                  <c:v>7.3305219871900801E-5</c:v>
                </c:pt>
                <c:pt idx="139">
                  <c:v>7.3346622070421798E-5</c:v>
                </c:pt>
                <c:pt idx="140">
                  <c:v>7.3430153674379394E-5</c:v>
                </c:pt>
                <c:pt idx="141">
                  <c:v>7.3601094614330804E-5</c:v>
                </c:pt>
                <c:pt idx="142">
                  <c:v>7.3599917064401195E-5</c:v>
                </c:pt>
                <c:pt idx="143">
                  <c:v>7.3596752398965402E-5</c:v>
                </c:pt>
                <c:pt idx="144">
                  <c:v>7.3648319872660786E-5</c:v>
                </c:pt>
                <c:pt idx="145">
                  <c:v>7.3721348265260795E-5</c:v>
                </c:pt>
                <c:pt idx="146">
                  <c:v>7.3762138179458601E-5</c:v>
                </c:pt>
                <c:pt idx="147">
                  <c:v>7.3930369600791601E-5</c:v>
                </c:pt>
                <c:pt idx="148">
                  <c:v>7.3852704030622399E-5</c:v>
                </c:pt>
                <c:pt idx="149">
                  <c:v>7.3978732850868805E-5</c:v>
                </c:pt>
                <c:pt idx="150">
                  <c:v>7.4192880375973603E-5</c:v>
                </c:pt>
                <c:pt idx="151">
                  <c:v>7.40604968720512E-5</c:v>
                </c:pt>
                <c:pt idx="152">
                  <c:v>7.4144622759623994E-5</c:v>
                </c:pt>
                <c:pt idx="153">
                  <c:v>7.4184716729581589E-5</c:v>
                </c:pt>
                <c:pt idx="154">
                  <c:v>7.4225772240972803E-5</c:v>
                </c:pt>
                <c:pt idx="155">
                  <c:v>7.4233640517368398E-5</c:v>
                </c:pt>
                <c:pt idx="156">
                  <c:v>7.4173955559337585E-5</c:v>
                </c:pt>
                <c:pt idx="157">
                  <c:v>7.4313062516314396E-5</c:v>
                </c:pt>
                <c:pt idx="158">
                  <c:v>7.4255977012332013E-5</c:v>
                </c:pt>
                <c:pt idx="159">
                  <c:v>7.4220791948155808E-5</c:v>
                </c:pt>
                <c:pt idx="160">
                  <c:v>7.4304288515795604E-5</c:v>
                </c:pt>
                <c:pt idx="161">
                  <c:v>7.4258045254577801E-5</c:v>
                </c:pt>
                <c:pt idx="162">
                  <c:v>7.4428439330851388E-5</c:v>
                </c:pt>
                <c:pt idx="163">
                  <c:v>7.4426428207171986E-5</c:v>
                </c:pt>
                <c:pt idx="164">
                  <c:v>7.4337366482090406E-5</c:v>
                </c:pt>
                <c:pt idx="165">
                  <c:v>7.4299879593644395E-5</c:v>
                </c:pt>
                <c:pt idx="166">
                  <c:v>7.4296681822087201E-5</c:v>
                </c:pt>
                <c:pt idx="167">
                  <c:v>7.42940046179928E-5</c:v>
                </c:pt>
                <c:pt idx="168">
                  <c:v>7.4378064249947605E-5</c:v>
                </c:pt>
                <c:pt idx="169">
                  <c:v>7.4246063814104005E-5</c:v>
                </c:pt>
                <c:pt idx="170">
                  <c:v>7.4329449894265599E-5</c:v>
                </c:pt>
                <c:pt idx="171">
                  <c:v>7.4154429831224401E-5</c:v>
                </c:pt>
                <c:pt idx="172">
                  <c:v>7.4291970477197801E-5</c:v>
                </c:pt>
                <c:pt idx="173">
                  <c:v>7.4235509890565584E-5</c:v>
                </c:pt>
                <c:pt idx="174">
                  <c:v>7.4239576449963005E-5</c:v>
                </c:pt>
                <c:pt idx="175">
                  <c:v>7.4280590700695199E-5</c:v>
                </c:pt>
                <c:pt idx="176">
                  <c:v>7.4234893392275992E-5</c:v>
                </c:pt>
                <c:pt idx="177">
                  <c:v>7.4319220790184209E-5</c:v>
                </c:pt>
                <c:pt idx="178">
                  <c:v>7.4068077676679999E-5</c:v>
                </c:pt>
                <c:pt idx="179">
                  <c:v>7.4097966531341987E-5</c:v>
                </c:pt>
                <c:pt idx="180">
                  <c:v>7.4181695481615806E-5</c:v>
                </c:pt>
              </c:numCache>
            </c:numRef>
          </c:yVal>
          <c:smooth val="0"/>
          <c:extLst>
            <c:ext xmlns:c16="http://schemas.microsoft.com/office/drawing/2014/chart" uri="{C3380CC4-5D6E-409C-BE32-E72D297353CC}">
              <c16:uniqueId val="{00000002-9295-4E65-89FA-00390CB09E27}"/>
            </c:ext>
          </c:extLst>
        </c:ser>
        <c:ser>
          <c:idx val="3"/>
          <c:order val="3"/>
          <c:tx>
            <c:strRef>
              <c:f>'Just the Qs'!$E$1</c:f>
              <c:strCache>
                <c:ptCount val="1"/>
                <c:pt idx="0">
                  <c:v>Q_dot (J/s) 6.57 x 10⁻⁶ (m³/s) Flow</c:v>
                </c:pt>
              </c:strCache>
            </c:strRef>
          </c:tx>
          <c:spPr>
            <a:ln w="38100" cap="rnd">
              <a:noFill/>
              <a:round/>
            </a:ln>
            <a:effectLst/>
          </c:spPr>
          <c:marker>
            <c:symbol val="circle"/>
            <c:size val="5"/>
            <c:spPr>
              <a:solidFill>
                <a:schemeClr val="accent4"/>
              </a:solidFill>
              <a:ln w="9525">
                <a:solidFill>
                  <a:schemeClr val="accent4"/>
                </a:solidFill>
              </a:ln>
              <a:effectLst/>
            </c:spPr>
          </c:marker>
          <c:xVal>
            <c:numRef>
              <c:f>'Just the Qs'!$A$2:$A$182</c:f>
              <c:numCache>
                <c:formatCode>h:mm:ss</c:formatCode>
                <c:ptCount val="181"/>
                <c:pt idx="0">
                  <c:v>0</c:v>
                </c:pt>
                <c:pt idx="1">
                  <c:v>1.1574074074074073E-5</c:v>
                </c:pt>
                <c:pt idx="2">
                  <c:v>2.3148148148148147E-5</c:v>
                </c:pt>
                <c:pt idx="3">
                  <c:v>3.4722222222222222E-5</c:v>
                </c:pt>
                <c:pt idx="4">
                  <c:v>4.6296296296296294E-5</c:v>
                </c:pt>
                <c:pt idx="5">
                  <c:v>5.7870370370370373E-5</c:v>
                </c:pt>
                <c:pt idx="6">
                  <c:v>6.9444444444444444E-5</c:v>
                </c:pt>
                <c:pt idx="7">
                  <c:v>8.1018518518518516E-5</c:v>
                </c:pt>
                <c:pt idx="8">
                  <c:v>9.2592592592592588E-5</c:v>
                </c:pt>
                <c:pt idx="9">
                  <c:v>1.0416666666666667E-4</c:v>
                </c:pt>
                <c:pt idx="10">
                  <c:v>1.1574074074074075E-4</c:v>
                </c:pt>
                <c:pt idx="11">
                  <c:v>1.273148148148148E-4</c:v>
                </c:pt>
                <c:pt idx="12">
                  <c:v>1.3888888888888889E-4</c:v>
                </c:pt>
                <c:pt idx="13">
                  <c:v>1.5046296296296297E-4</c:v>
                </c:pt>
                <c:pt idx="14">
                  <c:v>1.6203703703703703E-4</c:v>
                </c:pt>
                <c:pt idx="15">
                  <c:v>1.7361111111111112E-4</c:v>
                </c:pt>
                <c:pt idx="16">
                  <c:v>1.8518518518518518E-4</c:v>
                </c:pt>
                <c:pt idx="17">
                  <c:v>1.9675925925925926E-4</c:v>
                </c:pt>
                <c:pt idx="18">
                  <c:v>2.0833333333333335E-4</c:v>
                </c:pt>
                <c:pt idx="19">
                  <c:v>2.199074074074074E-4</c:v>
                </c:pt>
                <c:pt idx="20">
                  <c:v>2.3148148148148149E-4</c:v>
                </c:pt>
                <c:pt idx="21">
                  <c:v>2.4305555555555555E-4</c:v>
                </c:pt>
                <c:pt idx="22">
                  <c:v>2.5462962962962961E-4</c:v>
                </c:pt>
                <c:pt idx="23">
                  <c:v>2.6620370370370372E-4</c:v>
                </c:pt>
                <c:pt idx="24">
                  <c:v>2.7777777777777778E-4</c:v>
                </c:pt>
                <c:pt idx="25">
                  <c:v>2.8935185185185184E-4</c:v>
                </c:pt>
                <c:pt idx="26">
                  <c:v>3.0092592592592595E-4</c:v>
                </c:pt>
                <c:pt idx="27">
                  <c:v>3.1250000000000001E-4</c:v>
                </c:pt>
                <c:pt idx="28">
                  <c:v>3.2407407407407406E-4</c:v>
                </c:pt>
                <c:pt idx="29">
                  <c:v>3.3564814814814812E-4</c:v>
                </c:pt>
                <c:pt idx="30">
                  <c:v>3.4722222222222224E-4</c:v>
                </c:pt>
                <c:pt idx="31">
                  <c:v>3.5879629629629629E-4</c:v>
                </c:pt>
                <c:pt idx="32">
                  <c:v>3.7037037037037035E-4</c:v>
                </c:pt>
                <c:pt idx="33">
                  <c:v>3.8194444444444446E-4</c:v>
                </c:pt>
                <c:pt idx="34">
                  <c:v>3.9351851851851852E-4</c:v>
                </c:pt>
                <c:pt idx="35">
                  <c:v>4.0509259259259258E-4</c:v>
                </c:pt>
                <c:pt idx="36">
                  <c:v>4.1666666666666669E-4</c:v>
                </c:pt>
                <c:pt idx="37">
                  <c:v>4.2824074074074075E-4</c:v>
                </c:pt>
                <c:pt idx="38">
                  <c:v>4.3981481481481481E-4</c:v>
                </c:pt>
                <c:pt idx="39">
                  <c:v>4.5138888888888887E-4</c:v>
                </c:pt>
                <c:pt idx="40">
                  <c:v>4.6296296296296298E-4</c:v>
                </c:pt>
                <c:pt idx="41">
                  <c:v>4.7453703703703704E-4</c:v>
                </c:pt>
                <c:pt idx="42">
                  <c:v>4.861111111111111E-4</c:v>
                </c:pt>
                <c:pt idx="43">
                  <c:v>4.9768518518518521E-4</c:v>
                </c:pt>
                <c:pt idx="44">
                  <c:v>5.0925925925925921E-4</c:v>
                </c:pt>
                <c:pt idx="45">
                  <c:v>5.2083333333333333E-4</c:v>
                </c:pt>
                <c:pt idx="46">
                  <c:v>5.3240740740740744E-4</c:v>
                </c:pt>
                <c:pt idx="47">
                  <c:v>5.4398148148148144E-4</c:v>
                </c:pt>
                <c:pt idx="48">
                  <c:v>5.5555555555555556E-4</c:v>
                </c:pt>
                <c:pt idx="49">
                  <c:v>5.6712962962962967E-4</c:v>
                </c:pt>
                <c:pt idx="50">
                  <c:v>5.7870370370370367E-4</c:v>
                </c:pt>
                <c:pt idx="51">
                  <c:v>5.9027777777777778E-4</c:v>
                </c:pt>
                <c:pt idx="52">
                  <c:v>6.018518518518519E-4</c:v>
                </c:pt>
                <c:pt idx="53">
                  <c:v>6.134259259259259E-4</c:v>
                </c:pt>
                <c:pt idx="54">
                  <c:v>6.2500000000000001E-4</c:v>
                </c:pt>
                <c:pt idx="55">
                  <c:v>6.3657407407407413E-4</c:v>
                </c:pt>
                <c:pt idx="56">
                  <c:v>6.4814814814814813E-4</c:v>
                </c:pt>
                <c:pt idx="57">
                  <c:v>6.5972222222222224E-4</c:v>
                </c:pt>
                <c:pt idx="58">
                  <c:v>6.7129629629629625E-4</c:v>
                </c:pt>
                <c:pt idx="59">
                  <c:v>6.8287037037037036E-4</c:v>
                </c:pt>
                <c:pt idx="60">
                  <c:v>6.9444444444444447E-4</c:v>
                </c:pt>
                <c:pt idx="61">
                  <c:v>7.0601851851851847E-4</c:v>
                </c:pt>
                <c:pt idx="62">
                  <c:v>7.1759259259259259E-4</c:v>
                </c:pt>
                <c:pt idx="63">
                  <c:v>7.291666666666667E-4</c:v>
                </c:pt>
                <c:pt idx="64">
                  <c:v>7.407407407407407E-4</c:v>
                </c:pt>
                <c:pt idx="65">
                  <c:v>7.5231481481481482E-4</c:v>
                </c:pt>
                <c:pt idx="66">
                  <c:v>7.6388888888888893E-4</c:v>
                </c:pt>
                <c:pt idx="67">
                  <c:v>7.7546296296296293E-4</c:v>
                </c:pt>
                <c:pt idx="68">
                  <c:v>7.8703703703703705E-4</c:v>
                </c:pt>
                <c:pt idx="69">
                  <c:v>7.9861111111111116E-4</c:v>
                </c:pt>
                <c:pt idx="70">
                  <c:v>8.1018518518518516E-4</c:v>
                </c:pt>
                <c:pt idx="71">
                  <c:v>8.2175925925925927E-4</c:v>
                </c:pt>
                <c:pt idx="72">
                  <c:v>8.3333333333333339E-4</c:v>
                </c:pt>
                <c:pt idx="73">
                  <c:v>8.4490740740740739E-4</c:v>
                </c:pt>
                <c:pt idx="74">
                  <c:v>8.564814814814815E-4</c:v>
                </c:pt>
                <c:pt idx="75">
                  <c:v>8.6805555555555551E-4</c:v>
                </c:pt>
                <c:pt idx="76">
                  <c:v>8.7962962962962962E-4</c:v>
                </c:pt>
                <c:pt idx="77">
                  <c:v>8.9120370370370373E-4</c:v>
                </c:pt>
                <c:pt idx="78">
                  <c:v>9.0277777777777774E-4</c:v>
                </c:pt>
                <c:pt idx="79">
                  <c:v>9.1435185185185185E-4</c:v>
                </c:pt>
                <c:pt idx="80">
                  <c:v>9.2592592592592596E-4</c:v>
                </c:pt>
                <c:pt idx="81">
                  <c:v>9.3749999999999997E-4</c:v>
                </c:pt>
                <c:pt idx="82">
                  <c:v>9.4907407407407408E-4</c:v>
                </c:pt>
                <c:pt idx="83">
                  <c:v>9.6064814814814819E-4</c:v>
                </c:pt>
                <c:pt idx="84">
                  <c:v>9.7222222222222219E-4</c:v>
                </c:pt>
                <c:pt idx="85">
                  <c:v>9.837962962962962E-4</c:v>
                </c:pt>
                <c:pt idx="86">
                  <c:v>9.9537037037037042E-4</c:v>
                </c:pt>
                <c:pt idx="87">
                  <c:v>1.0069444444444444E-3</c:v>
                </c:pt>
                <c:pt idx="88">
                  <c:v>1.0185185185185184E-3</c:v>
                </c:pt>
                <c:pt idx="89">
                  <c:v>1.0300925925925926E-3</c:v>
                </c:pt>
                <c:pt idx="90">
                  <c:v>1.0416666666666667E-3</c:v>
                </c:pt>
                <c:pt idx="91">
                  <c:v>1.0532407407407407E-3</c:v>
                </c:pt>
                <c:pt idx="92">
                  <c:v>1.0648148148148149E-3</c:v>
                </c:pt>
                <c:pt idx="93">
                  <c:v>1.0763888888888889E-3</c:v>
                </c:pt>
                <c:pt idx="94">
                  <c:v>1.0879629629629629E-3</c:v>
                </c:pt>
                <c:pt idx="95">
                  <c:v>1.0995370370370371E-3</c:v>
                </c:pt>
                <c:pt idx="96">
                  <c:v>1.1111111111111111E-3</c:v>
                </c:pt>
                <c:pt idx="97">
                  <c:v>1.1226851851851851E-3</c:v>
                </c:pt>
                <c:pt idx="98">
                  <c:v>1.1342592592592593E-3</c:v>
                </c:pt>
                <c:pt idx="99">
                  <c:v>1.1458333333333333E-3</c:v>
                </c:pt>
                <c:pt idx="100">
                  <c:v>1.1574074074074073E-3</c:v>
                </c:pt>
                <c:pt idx="101">
                  <c:v>1.1689814814814816E-3</c:v>
                </c:pt>
                <c:pt idx="102">
                  <c:v>1.1805555555555556E-3</c:v>
                </c:pt>
                <c:pt idx="103">
                  <c:v>1.1921296296296296E-3</c:v>
                </c:pt>
                <c:pt idx="104">
                  <c:v>1.2037037037037038E-3</c:v>
                </c:pt>
                <c:pt idx="105">
                  <c:v>1.2152777777777778E-3</c:v>
                </c:pt>
                <c:pt idx="106">
                  <c:v>1.2268518518518518E-3</c:v>
                </c:pt>
                <c:pt idx="107">
                  <c:v>1.238425925925926E-3</c:v>
                </c:pt>
                <c:pt idx="108">
                  <c:v>1.25E-3</c:v>
                </c:pt>
                <c:pt idx="109">
                  <c:v>1.261574074074074E-3</c:v>
                </c:pt>
                <c:pt idx="110">
                  <c:v>1.2731481481481483E-3</c:v>
                </c:pt>
                <c:pt idx="111">
                  <c:v>1.2847222222222223E-3</c:v>
                </c:pt>
                <c:pt idx="112">
                  <c:v>1.2962962962962963E-3</c:v>
                </c:pt>
                <c:pt idx="113">
                  <c:v>1.3078703703703703E-3</c:v>
                </c:pt>
                <c:pt idx="114">
                  <c:v>1.3194444444444445E-3</c:v>
                </c:pt>
                <c:pt idx="115">
                  <c:v>1.3310185185185185E-3</c:v>
                </c:pt>
                <c:pt idx="116">
                  <c:v>1.3425925925925925E-3</c:v>
                </c:pt>
                <c:pt idx="117">
                  <c:v>1.3541666666666667E-3</c:v>
                </c:pt>
                <c:pt idx="118">
                  <c:v>1.3657407407407407E-3</c:v>
                </c:pt>
                <c:pt idx="119">
                  <c:v>1.3773148148148147E-3</c:v>
                </c:pt>
                <c:pt idx="120">
                  <c:v>1.3888888888888889E-3</c:v>
                </c:pt>
                <c:pt idx="121">
                  <c:v>1.4004629629629629E-3</c:v>
                </c:pt>
                <c:pt idx="122">
                  <c:v>1.4120370370370369E-3</c:v>
                </c:pt>
                <c:pt idx="123">
                  <c:v>1.4236111111111112E-3</c:v>
                </c:pt>
                <c:pt idx="124">
                  <c:v>1.4351851851851852E-3</c:v>
                </c:pt>
                <c:pt idx="125">
                  <c:v>1.4467592592592592E-3</c:v>
                </c:pt>
                <c:pt idx="126">
                  <c:v>1.4583333333333334E-3</c:v>
                </c:pt>
                <c:pt idx="127">
                  <c:v>1.4699074074074074E-3</c:v>
                </c:pt>
                <c:pt idx="128">
                  <c:v>1.4814814814814814E-3</c:v>
                </c:pt>
                <c:pt idx="129">
                  <c:v>1.4930555555555556E-3</c:v>
                </c:pt>
                <c:pt idx="130">
                  <c:v>1.5046296296296296E-3</c:v>
                </c:pt>
                <c:pt idx="131">
                  <c:v>1.5162037037037036E-3</c:v>
                </c:pt>
                <c:pt idx="132">
                  <c:v>1.5277777777777779E-3</c:v>
                </c:pt>
                <c:pt idx="133">
                  <c:v>1.5393518518518519E-3</c:v>
                </c:pt>
                <c:pt idx="134">
                  <c:v>1.5509259259259259E-3</c:v>
                </c:pt>
                <c:pt idx="135">
                  <c:v>1.5625000000000001E-3</c:v>
                </c:pt>
                <c:pt idx="136">
                  <c:v>1.5740740740740741E-3</c:v>
                </c:pt>
                <c:pt idx="137">
                  <c:v>1.5856481481481481E-3</c:v>
                </c:pt>
                <c:pt idx="138">
                  <c:v>1.5972222222222223E-3</c:v>
                </c:pt>
                <c:pt idx="139">
                  <c:v>1.6087962962962963E-3</c:v>
                </c:pt>
                <c:pt idx="140">
                  <c:v>1.6203703703703703E-3</c:v>
                </c:pt>
                <c:pt idx="141">
                  <c:v>1.6319444444444445E-3</c:v>
                </c:pt>
                <c:pt idx="142">
                  <c:v>1.6435185185185185E-3</c:v>
                </c:pt>
                <c:pt idx="143">
                  <c:v>1.6550925925925926E-3</c:v>
                </c:pt>
                <c:pt idx="144">
                  <c:v>1.6666666666666668E-3</c:v>
                </c:pt>
                <c:pt idx="145">
                  <c:v>1.6782407407407408E-3</c:v>
                </c:pt>
                <c:pt idx="146">
                  <c:v>1.6898148148148148E-3</c:v>
                </c:pt>
                <c:pt idx="147">
                  <c:v>1.7013888888888888E-3</c:v>
                </c:pt>
                <c:pt idx="148">
                  <c:v>1.712962962962963E-3</c:v>
                </c:pt>
                <c:pt idx="149">
                  <c:v>1.724537037037037E-3</c:v>
                </c:pt>
                <c:pt idx="150">
                  <c:v>1.736111111111111E-3</c:v>
                </c:pt>
                <c:pt idx="151">
                  <c:v>1.7476851851851852E-3</c:v>
                </c:pt>
                <c:pt idx="152">
                  <c:v>1.7592592592592592E-3</c:v>
                </c:pt>
                <c:pt idx="153">
                  <c:v>1.7708333333333332E-3</c:v>
                </c:pt>
                <c:pt idx="154">
                  <c:v>1.7824074074074075E-3</c:v>
                </c:pt>
                <c:pt idx="155">
                  <c:v>1.7939814814814815E-3</c:v>
                </c:pt>
                <c:pt idx="156">
                  <c:v>1.8055555555555555E-3</c:v>
                </c:pt>
                <c:pt idx="157">
                  <c:v>1.8171296296296297E-3</c:v>
                </c:pt>
                <c:pt idx="158">
                  <c:v>1.8287037037037037E-3</c:v>
                </c:pt>
                <c:pt idx="159">
                  <c:v>1.8402777777777777E-3</c:v>
                </c:pt>
                <c:pt idx="160">
                  <c:v>1.8518518518518519E-3</c:v>
                </c:pt>
                <c:pt idx="161">
                  <c:v>1.8634259259259259E-3</c:v>
                </c:pt>
                <c:pt idx="162">
                  <c:v>1.8749999999999999E-3</c:v>
                </c:pt>
                <c:pt idx="163">
                  <c:v>1.8865740740740742E-3</c:v>
                </c:pt>
                <c:pt idx="164">
                  <c:v>1.8981481481481482E-3</c:v>
                </c:pt>
                <c:pt idx="165">
                  <c:v>1.9097222222222222E-3</c:v>
                </c:pt>
                <c:pt idx="166">
                  <c:v>1.9212962962962964E-3</c:v>
                </c:pt>
                <c:pt idx="167">
                  <c:v>1.9328703703703704E-3</c:v>
                </c:pt>
                <c:pt idx="168">
                  <c:v>1.9444444444444444E-3</c:v>
                </c:pt>
                <c:pt idx="169">
                  <c:v>1.9560185185185184E-3</c:v>
                </c:pt>
                <c:pt idx="170">
                  <c:v>1.9675925925925924E-3</c:v>
                </c:pt>
                <c:pt idx="171">
                  <c:v>1.9791666666666668E-3</c:v>
                </c:pt>
                <c:pt idx="172">
                  <c:v>1.9907407407407408E-3</c:v>
                </c:pt>
                <c:pt idx="173">
                  <c:v>2.0023148148148148E-3</c:v>
                </c:pt>
                <c:pt idx="174">
                  <c:v>2.0138888888888888E-3</c:v>
                </c:pt>
                <c:pt idx="175">
                  <c:v>2.0254629629629629E-3</c:v>
                </c:pt>
                <c:pt idx="176">
                  <c:v>2.0370370370370369E-3</c:v>
                </c:pt>
                <c:pt idx="177">
                  <c:v>2.0486111111111113E-3</c:v>
                </c:pt>
                <c:pt idx="178">
                  <c:v>2.0601851851851853E-3</c:v>
                </c:pt>
                <c:pt idx="179">
                  <c:v>2.0717592592592593E-3</c:v>
                </c:pt>
                <c:pt idx="180">
                  <c:v>2.0833333333333333E-3</c:v>
                </c:pt>
              </c:numCache>
            </c:numRef>
          </c:xVal>
          <c:yVal>
            <c:numRef>
              <c:f>'Just the Qs'!$E$2:$E$182</c:f>
              <c:numCache>
                <c:formatCode>General</c:formatCode>
                <c:ptCount val="181"/>
                <c:pt idx="0">
                  <c:v>-9.4924447203599691E-6</c:v>
                </c:pt>
                <c:pt idx="1">
                  <c:v>-9.0530148759300179E-6</c:v>
                </c:pt>
                <c:pt idx="2">
                  <c:v>-9.2068640222625108E-6</c:v>
                </c:pt>
                <c:pt idx="3">
                  <c:v>-9.0530940509999774E-6</c:v>
                </c:pt>
                <c:pt idx="4">
                  <c:v>-8.8773403226399978E-6</c:v>
                </c:pt>
                <c:pt idx="5">
                  <c:v>-8.5917501226800012E-6</c:v>
                </c:pt>
                <c:pt idx="6">
                  <c:v>-8.7895568970000063E-6</c:v>
                </c:pt>
                <c:pt idx="7">
                  <c:v>-8.5258701900899977E-6</c:v>
                </c:pt>
                <c:pt idx="8">
                  <c:v>-8.3501439637499785E-6</c:v>
                </c:pt>
                <c:pt idx="9">
                  <c:v>-5.8884308739900145E-6</c:v>
                </c:pt>
                <c:pt idx="10">
                  <c:v>-1.9331857868400211E-6</c:v>
                </c:pt>
                <c:pt idx="11">
                  <c:v>1.7352188901224744E-6</c:v>
                </c:pt>
                <c:pt idx="12">
                  <c:v>4.9853107390725065E-6</c:v>
                </c:pt>
                <c:pt idx="13">
                  <c:v>7.3783850464800065E-6</c:v>
                </c:pt>
                <c:pt idx="14">
                  <c:v>1.2843347467275019E-5</c:v>
                </c:pt>
                <c:pt idx="15">
                  <c:v>1.3940445766499997E-5</c:v>
                </c:pt>
                <c:pt idx="16">
                  <c:v>1.4554816983427504E-5</c:v>
                </c:pt>
                <c:pt idx="17">
                  <c:v>1.5081512156437526E-5</c:v>
                </c:pt>
                <c:pt idx="18">
                  <c:v>1.5081746863117526E-5</c:v>
                </c:pt>
                <c:pt idx="19">
                  <c:v>1.5410997677789998E-5</c:v>
                </c:pt>
                <c:pt idx="20">
                  <c:v>1.5147797551650027E-5</c:v>
                </c:pt>
                <c:pt idx="21">
                  <c:v>1.4489578159650004E-5</c:v>
                </c:pt>
                <c:pt idx="22">
                  <c:v>1.4138535674970002E-5</c:v>
                </c:pt>
                <c:pt idx="23">
                  <c:v>1.3195362814559981E-5</c:v>
                </c:pt>
                <c:pt idx="24">
                  <c:v>1.3041774531719986E-5</c:v>
                </c:pt>
                <c:pt idx="25">
                  <c:v>1.3129904380319979E-5</c:v>
                </c:pt>
                <c:pt idx="26">
                  <c:v>1.2690974611439986E-5</c:v>
                </c:pt>
                <c:pt idx="27">
                  <c:v>1.2515467034700006E-5</c:v>
                </c:pt>
                <c:pt idx="28">
                  <c:v>1.2010643838450014E-5</c:v>
                </c:pt>
                <c:pt idx="29">
                  <c:v>1.141814090429999E-5</c:v>
                </c:pt>
                <c:pt idx="30">
                  <c:v>1.0737778166617517E-5</c:v>
                </c:pt>
                <c:pt idx="31">
                  <c:v>1.0562273322997497E-5</c:v>
                </c:pt>
                <c:pt idx="32">
                  <c:v>8.8721731030499969E-6</c:v>
                </c:pt>
                <c:pt idx="33">
                  <c:v>8.3454378727500154E-6</c:v>
                </c:pt>
                <c:pt idx="34">
                  <c:v>7.4013951114899947E-6</c:v>
                </c:pt>
                <c:pt idx="35">
                  <c:v>6.369468866774981E-6</c:v>
                </c:pt>
                <c:pt idx="36">
                  <c:v>5.5351232307000138E-6</c:v>
                </c:pt>
                <c:pt idx="37">
                  <c:v>4.1735262744000284E-6</c:v>
                </c:pt>
                <c:pt idx="38">
                  <c:v>2.3725023776100117E-6</c:v>
                </c:pt>
                <c:pt idx="39">
                  <c:v>1.0105908135749862E-6</c:v>
                </c:pt>
                <c:pt idx="40">
                  <c:v>-9.4476810568502272E-7</c:v>
                </c:pt>
                <c:pt idx="41">
                  <c:v>-3.252132891719993E-6</c:v>
                </c:pt>
                <c:pt idx="42">
                  <c:v>-3.0763419245999735E-6</c:v>
                </c:pt>
                <c:pt idx="43">
                  <c:v>-2.2193113580324803E-6</c:v>
                </c:pt>
                <c:pt idx="44">
                  <c:v>-1.1206009877625035E-6</c:v>
                </c:pt>
                <c:pt idx="45">
                  <c:v>1.0985376712499765E-6</c:v>
                </c:pt>
                <c:pt idx="46">
                  <c:v>3.6687556693574957E-6</c:v>
                </c:pt>
                <c:pt idx="47">
                  <c:v>6.8313304864574986E-6</c:v>
                </c:pt>
                <c:pt idx="48">
                  <c:v>1.0871210594474982E-5</c:v>
                </c:pt>
                <c:pt idx="49">
                  <c:v>1.5041336483249974E-5</c:v>
                </c:pt>
                <c:pt idx="50">
                  <c:v>2.4429920882849989E-5</c:v>
                </c:pt>
                <c:pt idx="51">
                  <c:v>2.9208769654432528E-5</c:v>
                </c:pt>
                <c:pt idx="52">
                  <c:v>3.4402699190159993E-5</c:v>
                </c:pt>
                <c:pt idx="53">
                  <c:v>3.9637873732275007E-5</c:v>
                </c:pt>
                <c:pt idx="54">
                  <c:v>4.438790184707998E-5</c:v>
                </c:pt>
                <c:pt idx="55">
                  <c:v>5.0471387683740008E-5</c:v>
                </c:pt>
                <c:pt idx="56">
                  <c:v>5.6070263852235E-5</c:v>
                </c:pt>
                <c:pt idx="57">
                  <c:v>6.243164333752503E-5</c:v>
                </c:pt>
                <c:pt idx="58">
                  <c:v>6.8700603726719987E-5</c:v>
                </c:pt>
                <c:pt idx="59">
                  <c:v>8.2167267431430003E-5</c:v>
                </c:pt>
                <c:pt idx="60">
                  <c:v>8.8991449618275014E-5</c:v>
                </c:pt>
                <c:pt idx="61">
                  <c:v>9.5767755139282491E-5</c:v>
                </c:pt>
                <c:pt idx="62">
                  <c:v>1.0219176119664001E-4</c:v>
                </c:pt>
                <c:pt idx="63">
                  <c:v>1.0832764513864499E-4</c:v>
                </c:pt>
                <c:pt idx="64">
                  <c:v>1.144817041496175E-4</c:v>
                </c:pt>
                <c:pt idx="65">
                  <c:v>1.2048179702391002E-4</c:v>
                </c:pt>
                <c:pt idx="66">
                  <c:v>1.2610775311290001E-4</c:v>
                </c:pt>
                <c:pt idx="67">
                  <c:v>1.3138257107936247E-4</c:v>
                </c:pt>
                <c:pt idx="68">
                  <c:v>1.4162047578753748E-4</c:v>
                </c:pt>
                <c:pt idx="69">
                  <c:v>1.4595263604400501E-4</c:v>
                </c:pt>
                <c:pt idx="70">
                  <c:v>1.5019547011400246E-4</c:v>
                </c:pt>
                <c:pt idx="71">
                  <c:v>1.5454583808740998E-4</c:v>
                </c:pt>
                <c:pt idx="72">
                  <c:v>1.5776571522249002E-4</c:v>
                </c:pt>
                <c:pt idx="73">
                  <c:v>1.6159288438800001E-4</c:v>
                </c:pt>
                <c:pt idx="74">
                  <c:v>1.6480926167750998E-4</c:v>
                </c:pt>
                <c:pt idx="75">
                  <c:v>1.6778718486413997E-4</c:v>
                </c:pt>
                <c:pt idx="76">
                  <c:v>1.7119839104426252E-4</c:v>
                </c:pt>
                <c:pt idx="77">
                  <c:v>1.7634513768808498E-4</c:v>
                </c:pt>
                <c:pt idx="78">
                  <c:v>1.7838606512173501E-4</c:v>
                </c:pt>
                <c:pt idx="79">
                  <c:v>1.8073354789143001E-4</c:v>
                </c:pt>
                <c:pt idx="80">
                  <c:v>1.8283916122586999E-4</c:v>
                </c:pt>
                <c:pt idx="81">
                  <c:v>1.8435910895288996E-4</c:v>
                </c:pt>
                <c:pt idx="82">
                  <c:v>1.8622694894485499E-4</c:v>
                </c:pt>
                <c:pt idx="83">
                  <c:v>1.8755005900211998E-4</c:v>
                </c:pt>
                <c:pt idx="84">
                  <c:v>1.8924479622787498E-4</c:v>
                </c:pt>
                <c:pt idx="85">
                  <c:v>1.9043895917164499E-4</c:v>
                </c:pt>
                <c:pt idx="86">
                  <c:v>1.92847710000672E-4</c:v>
                </c:pt>
                <c:pt idx="87">
                  <c:v>1.9384765106565598E-4</c:v>
                </c:pt>
                <c:pt idx="88">
                  <c:v>1.9478112928137E-4</c:v>
                </c:pt>
                <c:pt idx="89">
                  <c:v>1.95866809195878E-4</c:v>
                </c:pt>
                <c:pt idx="90">
                  <c:v>1.9671282097662599E-4</c:v>
                </c:pt>
                <c:pt idx="91">
                  <c:v>1.9742914633032001E-4</c:v>
                </c:pt>
                <c:pt idx="92">
                  <c:v>1.98188583068736E-4</c:v>
                </c:pt>
                <c:pt idx="93">
                  <c:v>1.9884251607250498E-4</c:v>
                </c:pt>
                <c:pt idx="94">
                  <c:v>1.99603203240915E-4</c:v>
                </c:pt>
                <c:pt idx="95">
                  <c:v>2.0027833633382404E-4</c:v>
                </c:pt>
                <c:pt idx="96">
                  <c:v>2.0121244204103999E-4</c:v>
                </c:pt>
                <c:pt idx="97">
                  <c:v>2.01864694962438E-4</c:v>
                </c:pt>
                <c:pt idx="98">
                  <c:v>2.0225933968967997E-4</c:v>
                </c:pt>
                <c:pt idx="99">
                  <c:v>2.0280374474839199E-4</c:v>
                </c:pt>
                <c:pt idx="100">
                  <c:v>2.0311133972780699E-4</c:v>
                </c:pt>
                <c:pt idx="101">
                  <c:v>2.0350331381115E-4</c:v>
                </c:pt>
                <c:pt idx="102">
                  <c:v>2.03983698623733E-4</c:v>
                </c:pt>
                <c:pt idx="103">
                  <c:v>2.0437876407077999E-4</c:v>
                </c:pt>
                <c:pt idx="104">
                  <c:v>2.05119115198344E-4</c:v>
                </c:pt>
                <c:pt idx="105">
                  <c:v>2.0518894739196E-4</c:v>
                </c:pt>
                <c:pt idx="106">
                  <c:v>2.0536627318072201E-4</c:v>
                </c:pt>
                <c:pt idx="107">
                  <c:v>2.0552617116607503E-4</c:v>
                </c:pt>
                <c:pt idx="108">
                  <c:v>2.0559594492939603E-4</c:v>
                </c:pt>
                <c:pt idx="109">
                  <c:v>2.0592612304208099E-4</c:v>
                </c:pt>
                <c:pt idx="110">
                  <c:v>2.0582471604933E-4</c:v>
                </c:pt>
                <c:pt idx="111">
                  <c:v>2.0563570555433102E-4</c:v>
                </c:pt>
                <c:pt idx="112">
                  <c:v>2.0581618317510602E-4</c:v>
                </c:pt>
                <c:pt idx="113">
                  <c:v>2.0612913441074996E-4</c:v>
                </c:pt>
                <c:pt idx="114">
                  <c:v>2.0611368344609996E-4</c:v>
                </c:pt>
                <c:pt idx="115">
                  <c:v>2.0620668240382497E-4</c:v>
                </c:pt>
                <c:pt idx="116">
                  <c:v>2.06514897112944E-4</c:v>
                </c:pt>
                <c:pt idx="117">
                  <c:v>2.0660846608584003E-4</c:v>
                </c:pt>
                <c:pt idx="118">
                  <c:v>2.0635609002418799E-4</c:v>
                </c:pt>
                <c:pt idx="119">
                  <c:v>2.0651408465623201E-4</c:v>
                </c:pt>
                <c:pt idx="120">
                  <c:v>2.06669573311572E-4</c:v>
                </c:pt>
                <c:pt idx="121">
                  <c:v>2.0682751382783995E-4</c:v>
                </c:pt>
                <c:pt idx="122">
                  <c:v>2.0690549305600497E-4</c:v>
                </c:pt>
                <c:pt idx="123">
                  <c:v>2.0697915743141397E-4</c:v>
                </c:pt>
                <c:pt idx="124">
                  <c:v>2.0696280191376297E-4</c:v>
                </c:pt>
                <c:pt idx="125">
                  <c:v>2.0703479156200803E-4</c:v>
                </c:pt>
                <c:pt idx="126">
                  <c:v>2.0686901222368798E-4</c:v>
                </c:pt>
                <c:pt idx="127">
                  <c:v>2.0685431757904197E-4</c:v>
                </c:pt>
                <c:pt idx="128">
                  <c:v>2.069279500617E-4</c:v>
                </c:pt>
                <c:pt idx="129">
                  <c:v>2.0697990513486299E-4</c:v>
                </c:pt>
                <c:pt idx="130">
                  <c:v>2.0681602871623197E-4</c:v>
                </c:pt>
                <c:pt idx="131">
                  <c:v>2.0696055784288201E-4</c:v>
                </c:pt>
                <c:pt idx="132">
                  <c:v>2.0645240868859499E-4</c:v>
                </c:pt>
                <c:pt idx="133">
                  <c:v>2.0669599723267798E-4</c:v>
                </c:pt>
                <c:pt idx="134">
                  <c:v>2.0653052892998403E-4</c:v>
                </c:pt>
                <c:pt idx="135">
                  <c:v>2.0649667397489997E-4</c:v>
                </c:pt>
                <c:pt idx="136">
                  <c:v>2.0648365008979499E-4</c:v>
                </c:pt>
                <c:pt idx="137">
                  <c:v>2.0605981967953201E-4</c:v>
                </c:pt>
                <c:pt idx="138">
                  <c:v>2.0621756524024799E-4</c:v>
                </c:pt>
                <c:pt idx="139">
                  <c:v>2.0568905068049997E-4</c:v>
                </c:pt>
                <c:pt idx="140">
                  <c:v>2.0543051704140003E-4</c:v>
                </c:pt>
                <c:pt idx="141">
                  <c:v>2.0507201005713299E-4</c:v>
                </c:pt>
                <c:pt idx="142">
                  <c:v>2.0514565760808602E-4</c:v>
                </c:pt>
                <c:pt idx="143">
                  <c:v>2.0472534795373202E-4</c:v>
                </c:pt>
                <c:pt idx="144">
                  <c:v>2.0488476325498202E-4</c:v>
                </c:pt>
                <c:pt idx="145">
                  <c:v>2.0435567904863999E-4</c:v>
                </c:pt>
                <c:pt idx="146">
                  <c:v>2.03933833468884E-4</c:v>
                </c:pt>
                <c:pt idx="147">
                  <c:v>2.0383521634385099E-4</c:v>
                </c:pt>
                <c:pt idx="148">
                  <c:v>2.0365168346677797E-4</c:v>
                </c:pt>
                <c:pt idx="149">
                  <c:v>2.0345450922971999E-4</c:v>
                </c:pt>
                <c:pt idx="150">
                  <c:v>2.0286298694822402E-4</c:v>
                </c:pt>
                <c:pt idx="151">
                  <c:v>2.0259299595445202E-4</c:v>
                </c:pt>
                <c:pt idx="152">
                  <c:v>2.02323031498224E-4</c:v>
                </c:pt>
                <c:pt idx="153">
                  <c:v>2.0224921029100203E-4</c:v>
                </c:pt>
                <c:pt idx="154">
                  <c:v>2.0189356797390299E-4</c:v>
                </c:pt>
                <c:pt idx="155">
                  <c:v>2.0162205803095199E-4</c:v>
                </c:pt>
                <c:pt idx="156">
                  <c:v>2.0137442880744001E-4</c:v>
                </c:pt>
                <c:pt idx="157">
                  <c:v>2.0108376631584901E-4</c:v>
                </c:pt>
                <c:pt idx="158">
                  <c:v>2.0024360085551401E-4</c:v>
                </c:pt>
                <c:pt idx="159">
                  <c:v>2.0014685965732501E-4</c:v>
                </c:pt>
                <c:pt idx="160">
                  <c:v>1.9942780953081598E-4</c:v>
                </c:pt>
                <c:pt idx="161">
                  <c:v>1.9961042830210797E-4</c:v>
                </c:pt>
                <c:pt idx="162">
                  <c:v>1.9899558055158298E-4</c:v>
                </c:pt>
                <c:pt idx="163">
                  <c:v>1.9872833417728202E-4</c:v>
                </c:pt>
                <c:pt idx="164">
                  <c:v>1.9839445395566401E-4</c:v>
                </c:pt>
                <c:pt idx="165">
                  <c:v>1.9795270358329201E-4</c:v>
                </c:pt>
                <c:pt idx="166">
                  <c:v>1.97513370902592E-4</c:v>
                </c:pt>
                <c:pt idx="167">
                  <c:v>1.9691088967779298E-4</c:v>
                </c:pt>
                <c:pt idx="168">
                  <c:v>1.9664300254321798E-4</c:v>
                </c:pt>
                <c:pt idx="169">
                  <c:v>1.9631088255862801E-4</c:v>
                </c:pt>
                <c:pt idx="170">
                  <c:v>1.9570192221860999E-4</c:v>
                </c:pt>
                <c:pt idx="171">
                  <c:v>1.9526041714507195E-4</c:v>
                </c:pt>
                <c:pt idx="172">
                  <c:v>1.9499322551529599E-4</c:v>
                </c:pt>
                <c:pt idx="173">
                  <c:v>1.9455335215381797E-4</c:v>
                </c:pt>
                <c:pt idx="174">
                  <c:v>1.9439348559277501E-4</c:v>
                </c:pt>
                <c:pt idx="175">
                  <c:v>1.9361023494262198E-4</c:v>
                </c:pt>
                <c:pt idx="176">
                  <c:v>1.93009898163852E-4</c:v>
                </c:pt>
                <c:pt idx="177">
                  <c:v>1.9248684461438398E-4</c:v>
                </c:pt>
                <c:pt idx="178">
                  <c:v>1.9221847978233603E-4</c:v>
                </c:pt>
                <c:pt idx="179">
                  <c:v>1.9162892962628101E-4</c:v>
                </c:pt>
                <c:pt idx="180">
                  <c:v>1.9110135812499003E-4</c:v>
                </c:pt>
              </c:numCache>
            </c:numRef>
          </c:yVal>
          <c:smooth val="0"/>
          <c:extLst>
            <c:ext xmlns:c16="http://schemas.microsoft.com/office/drawing/2014/chart" uri="{C3380CC4-5D6E-409C-BE32-E72D297353CC}">
              <c16:uniqueId val="{00000003-9295-4E65-89FA-00390CB09E27}"/>
            </c:ext>
          </c:extLst>
        </c:ser>
        <c:ser>
          <c:idx val="4"/>
          <c:order val="4"/>
          <c:tx>
            <c:strRef>
              <c:f>'Just the Qs'!$F$1</c:f>
              <c:strCache>
                <c:ptCount val="1"/>
                <c:pt idx="0">
                  <c:v>Q_dot (J/s) 3.77 x 10⁻⁵ (m³/s) Flow</c:v>
                </c:pt>
              </c:strCache>
            </c:strRef>
          </c:tx>
          <c:spPr>
            <a:ln w="38100" cap="rnd">
              <a:noFill/>
              <a:round/>
            </a:ln>
            <a:effectLst/>
          </c:spPr>
          <c:marker>
            <c:symbol val="circle"/>
            <c:size val="5"/>
            <c:spPr>
              <a:solidFill>
                <a:schemeClr val="accent5"/>
              </a:solidFill>
              <a:ln w="9525">
                <a:solidFill>
                  <a:schemeClr val="accent5"/>
                </a:solidFill>
              </a:ln>
              <a:effectLst/>
            </c:spPr>
          </c:marker>
          <c:xVal>
            <c:numRef>
              <c:f>'Just the Qs'!$A$2:$A$182</c:f>
              <c:numCache>
                <c:formatCode>h:mm:ss</c:formatCode>
                <c:ptCount val="181"/>
                <c:pt idx="0">
                  <c:v>0</c:v>
                </c:pt>
                <c:pt idx="1">
                  <c:v>1.1574074074074073E-5</c:v>
                </c:pt>
                <c:pt idx="2">
                  <c:v>2.3148148148148147E-5</c:v>
                </c:pt>
                <c:pt idx="3">
                  <c:v>3.4722222222222222E-5</c:v>
                </c:pt>
                <c:pt idx="4">
                  <c:v>4.6296296296296294E-5</c:v>
                </c:pt>
                <c:pt idx="5">
                  <c:v>5.7870370370370373E-5</c:v>
                </c:pt>
                <c:pt idx="6">
                  <c:v>6.9444444444444444E-5</c:v>
                </c:pt>
                <c:pt idx="7">
                  <c:v>8.1018518518518516E-5</c:v>
                </c:pt>
                <c:pt idx="8">
                  <c:v>9.2592592592592588E-5</c:v>
                </c:pt>
                <c:pt idx="9">
                  <c:v>1.0416666666666667E-4</c:v>
                </c:pt>
                <c:pt idx="10">
                  <c:v>1.1574074074074075E-4</c:v>
                </c:pt>
                <c:pt idx="11">
                  <c:v>1.273148148148148E-4</c:v>
                </c:pt>
                <c:pt idx="12">
                  <c:v>1.3888888888888889E-4</c:v>
                </c:pt>
                <c:pt idx="13">
                  <c:v>1.5046296296296297E-4</c:v>
                </c:pt>
                <c:pt idx="14">
                  <c:v>1.6203703703703703E-4</c:v>
                </c:pt>
                <c:pt idx="15">
                  <c:v>1.7361111111111112E-4</c:v>
                </c:pt>
                <c:pt idx="16">
                  <c:v>1.8518518518518518E-4</c:v>
                </c:pt>
                <c:pt idx="17">
                  <c:v>1.9675925925925926E-4</c:v>
                </c:pt>
                <c:pt idx="18">
                  <c:v>2.0833333333333335E-4</c:v>
                </c:pt>
                <c:pt idx="19">
                  <c:v>2.199074074074074E-4</c:v>
                </c:pt>
                <c:pt idx="20">
                  <c:v>2.3148148148148149E-4</c:v>
                </c:pt>
                <c:pt idx="21">
                  <c:v>2.4305555555555555E-4</c:v>
                </c:pt>
                <c:pt idx="22">
                  <c:v>2.5462962962962961E-4</c:v>
                </c:pt>
                <c:pt idx="23">
                  <c:v>2.6620370370370372E-4</c:v>
                </c:pt>
                <c:pt idx="24">
                  <c:v>2.7777777777777778E-4</c:v>
                </c:pt>
                <c:pt idx="25">
                  <c:v>2.8935185185185184E-4</c:v>
                </c:pt>
                <c:pt idx="26">
                  <c:v>3.0092592592592595E-4</c:v>
                </c:pt>
                <c:pt idx="27">
                  <c:v>3.1250000000000001E-4</c:v>
                </c:pt>
                <c:pt idx="28">
                  <c:v>3.2407407407407406E-4</c:v>
                </c:pt>
                <c:pt idx="29">
                  <c:v>3.3564814814814812E-4</c:v>
                </c:pt>
                <c:pt idx="30">
                  <c:v>3.4722222222222224E-4</c:v>
                </c:pt>
                <c:pt idx="31">
                  <c:v>3.5879629629629629E-4</c:v>
                </c:pt>
                <c:pt idx="32">
                  <c:v>3.7037037037037035E-4</c:v>
                </c:pt>
                <c:pt idx="33">
                  <c:v>3.8194444444444446E-4</c:v>
                </c:pt>
                <c:pt idx="34">
                  <c:v>3.9351851851851852E-4</c:v>
                </c:pt>
                <c:pt idx="35">
                  <c:v>4.0509259259259258E-4</c:v>
                </c:pt>
                <c:pt idx="36">
                  <c:v>4.1666666666666669E-4</c:v>
                </c:pt>
                <c:pt idx="37">
                  <c:v>4.2824074074074075E-4</c:v>
                </c:pt>
                <c:pt idx="38">
                  <c:v>4.3981481481481481E-4</c:v>
                </c:pt>
                <c:pt idx="39">
                  <c:v>4.5138888888888887E-4</c:v>
                </c:pt>
                <c:pt idx="40">
                  <c:v>4.6296296296296298E-4</c:v>
                </c:pt>
                <c:pt idx="41">
                  <c:v>4.7453703703703704E-4</c:v>
                </c:pt>
                <c:pt idx="42">
                  <c:v>4.861111111111111E-4</c:v>
                </c:pt>
                <c:pt idx="43">
                  <c:v>4.9768518518518521E-4</c:v>
                </c:pt>
                <c:pt idx="44">
                  <c:v>5.0925925925925921E-4</c:v>
                </c:pt>
                <c:pt idx="45">
                  <c:v>5.2083333333333333E-4</c:v>
                </c:pt>
                <c:pt idx="46">
                  <c:v>5.3240740740740744E-4</c:v>
                </c:pt>
                <c:pt idx="47">
                  <c:v>5.4398148148148144E-4</c:v>
                </c:pt>
                <c:pt idx="48">
                  <c:v>5.5555555555555556E-4</c:v>
                </c:pt>
                <c:pt idx="49">
                  <c:v>5.6712962962962967E-4</c:v>
                </c:pt>
                <c:pt idx="50">
                  <c:v>5.7870370370370367E-4</c:v>
                </c:pt>
                <c:pt idx="51">
                  <c:v>5.9027777777777778E-4</c:v>
                </c:pt>
                <c:pt idx="52">
                  <c:v>6.018518518518519E-4</c:v>
                </c:pt>
                <c:pt idx="53">
                  <c:v>6.134259259259259E-4</c:v>
                </c:pt>
                <c:pt idx="54">
                  <c:v>6.2500000000000001E-4</c:v>
                </c:pt>
                <c:pt idx="55">
                  <c:v>6.3657407407407413E-4</c:v>
                </c:pt>
                <c:pt idx="56">
                  <c:v>6.4814814814814813E-4</c:v>
                </c:pt>
                <c:pt idx="57">
                  <c:v>6.5972222222222224E-4</c:v>
                </c:pt>
                <c:pt idx="58">
                  <c:v>6.7129629629629625E-4</c:v>
                </c:pt>
                <c:pt idx="59">
                  <c:v>6.8287037037037036E-4</c:v>
                </c:pt>
                <c:pt idx="60">
                  <c:v>6.9444444444444447E-4</c:v>
                </c:pt>
                <c:pt idx="61">
                  <c:v>7.0601851851851847E-4</c:v>
                </c:pt>
                <c:pt idx="62">
                  <c:v>7.1759259259259259E-4</c:v>
                </c:pt>
                <c:pt idx="63">
                  <c:v>7.291666666666667E-4</c:v>
                </c:pt>
                <c:pt idx="64">
                  <c:v>7.407407407407407E-4</c:v>
                </c:pt>
                <c:pt idx="65">
                  <c:v>7.5231481481481482E-4</c:v>
                </c:pt>
                <c:pt idx="66">
                  <c:v>7.6388888888888893E-4</c:v>
                </c:pt>
                <c:pt idx="67">
                  <c:v>7.7546296296296293E-4</c:v>
                </c:pt>
                <c:pt idx="68">
                  <c:v>7.8703703703703705E-4</c:v>
                </c:pt>
                <c:pt idx="69">
                  <c:v>7.9861111111111116E-4</c:v>
                </c:pt>
                <c:pt idx="70">
                  <c:v>8.1018518518518516E-4</c:v>
                </c:pt>
                <c:pt idx="71">
                  <c:v>8.2175925925925927E-4</c:v>
                </c:pt>
                <c:pt idx="72">
                  <c:v>8.3333333333333339E-4</c:v>
                </c:pt>
                <c:pt idx="73">
                  <c:v>8.4490740740740739E-4</c:v>
                </c:pt>
                <c:pt idx="74">
                  <c:v>8.564814814814815E-4</c:v>
                </c:pt>
                <c:pt idx="75">
                  <c:v>8.6805555555555551E-4</c:v>
                </c:pt>
                <c:pt idx="76">
                  <c:v>8.7962962962962962E-4</c:v>
                </c:pt>
                <c:pt idx="77">
                  <c:v>8.9120370370370373E-4</c:v>
                </c:pt>
                <c:pt idx="78">
                  <c:v>9.0277777777777774E-4</c:v>
                </c:pt>
                <c:pt idx="79">
                  <c:v>9.1435185185185185E-4</c:v>
                </c:pt>
                <c:pt idx="80">
                  <c:v>9.2592592592592596E-4</c:v>
                </c:pt>
                <c:pt idx="81">
                  <c:v>9.3749999999999997E-4</c:v>
                </c:pt>
                <c:pt idx="82">
                  <c:v>9.4907407407407408E-4</c:v>
                </c:pt>
                <c:pt idx="83">
                  <c:v>9.6064814814814819E-4</c:v>
                </c:pt>
                <c:pt idx="84">
                  <c:v>9.7222222222222219E-4</c:v>
                </c:pt>
                <c:pt idx="85">
                  <c:v>9.837962962962962E-4</c:v>
                </c:pt>
                <c:pt idx="86">
                  <c:v>9.9537037037037042E-4</c:v>
                </c:pt>
                <c:pt idx="87">
                  <c:v>1.0069444444444444E-3</c:v>
                </c:pt>
                <c:pt idx="88">
                  <c:v>1.0185185185185184E-3</c:v>
                </c:pt>
                <c:pt idx="89">
                  <c:v>1.0300925925925926E-3</c:v>
                </c:pt>
                <c:pt idx="90">
                  <c:v>1.0416666666666667E-3</c:v>
                </c:pt>
                <c:pt idx="91">
                  <c:v>1.0532407407407407E-3</c:v>
                </c:pt>
                <c:pt idx="92">
                  <c:v>1.0648148148148149E-3</c:v>
                </c:pt>
                <c:pt idx="93">
                  <c:v>1.0763888888888889E-3</c:v>
                </c:pt>
                <c:pt idx="94">
                  <c:v>1.0879629629629629E-3</c:v>
                </c:pt>
                <c:pt idx="95">
                  <c:v>1.0995370370370371E-3</c:v>
                </c:pt>
                <c:pt idx="96">
                  <c:v>1.1111111111111111E-3</c:v>
                </c:pt>
                <c:pt idx="97">
                  <c:v>1.1226851851851851E-3</c:v>
                </c:pt>
                <c:pt idx="98">
                  <c:v>1.1342592592592593E-3</c:v>
                </c:pt>
                <c:pt idx="99">
                  <c:v>1.1458333333333333E-3</c:v>
                </c:pt>
                <c:pt idx="100">
                  <c:v>1.1574074074074073E-3</c:v>
                </c:pt>
                <c:pt idx="101">
                  <c:v>1.1689814814814816E-3</c:v>
                </c:pt>
                <c:pt idx="102">
                  <c:v>1.1805555555555556E-3</c:v>
                </c:pt>
                <c:pt idx="103">
                  <c:v>1.1921296296296296E-3</c:v>
                </c:pt>
                <c:pt idx="104">
                  <c:v>1.2037037037037038E-3</c:v>
                </c:pt>
                <c:pt idx="105">
                  <c:v>1.2152777777777778E-3</c:v>
                </c:pt>
                <c:pt idx="106">
                  <c:v>1.2268518518518518E-3</c:v>
                </c:pt>
                <c:pt idx="107">
                  <c:v>1.238425925925926E-3</c:v>
                </c:pt>
                <c:pt idx="108">
                  <c:v>1.25E-3</c:v>
                </c:pt>
                <c:pt idx="109">
                  <c:v>1.261574074074074E-3</c:v>
                </c:pt>
                <c:pt idx="110">
                  <c:v>1.2731481481481483E-3</c:v>
                </c:pt>
                <c:pt idx="111">
                  <c:v>1.2847222222222223E-3</c:v>
                </c:pt>
                <c:pt idx="112">
                  <c:v>1.2962962962962963E-3</c:v>
                </c:pt>
                <c:pt idx="113">
                  <c:v>1.3078703703703703E-3</c:v>
                </c:pt>
                <c:pt idx="114">
                  <c:v>1.3194444444444445E-3</c:v>
                </c:pt>
                <c:pt idx="115">
                  <c:v>1.3310185185185185E-3</c:v>
                </c:pt>
                <c:pt idx="116">
                  <c:v>1.3425925925925925E-3</c:v>
                </c:pt>
                <c:pt idx="117">
                  <c:v>1.3541666666666667E-3</c:v>
                </c:pt>
                <c:pt idx="118">
                  <c:v>1.3657407407407407E-3</c:v>
                </c:pt>
                <c:pt idx="119">
                  <c:v>1.3773148148148147E-3</c:v>
                </c:pt>
                <c:pt idx="120">
                  <c:v>1.3888888888888889E-3</c:v>
                </c:pt>
                <c:pt idx="121">
                  <c:v>1.4004629629629629E-3</c:v>
                </c:pt>
                <c:pt idx="122">
                  <c:v>1.4120370370370369E-3</c:v>
                </c:pt>
                <c:pt idx="123">
                  <c:v>1.4236111111111112E-3</c:v>
                </c:pt>
                <c:pt idx="124">
                  <c:v>1.4351851851851852E-3</c:v>
                </c:pt>
                <c:pt idx="125">
                  <c:v>1.4467592592592592E-3</c:v>
                </c:pt>
                <c:pt idx="126">
                  <c:v>1.4583333333333334E-3</c:v>
                </c:pt>
                <c:pt idx="127">
                  <c:v>1.4699074074074074E-3</c:v>
                </c:pt>
                <c:pt idx="128">
                  <c:v>1.4814814814814814E-3</c:v>
                </c:pt>
                <c:pt idx="129">
                  <c:v>1.4930555555555556E-3</c:v>
                </c:pt>
                <c:pt idx="130">
                  <c:v>1.5046296296296296E-3</c:v>
                </c:pt>
                <c:pt idx="131">
                  <c:v>1.5162037037037036E-3</c:v>
                </c:pt>
                <c:pt idx="132">
                  <c:v>1.5277777777777779E-3</c:v>
                </c:pt>
                <c:pt idx="133">
                  <c:v>1.5393518518518519E-3</c:v>
                </c:pt>
                <c:pt idx="134">
                  <c:v>1.5509259259259259E-3</c:v>
                </c:pt>
                <c:pt idx="135">
                  <c:v>1.5625000000000001E-3</c:v>
                </c:pt>
                <c:pt idx="136">
                  <c:v>1.5740740740740741E-3</c:v>
                </c:pt>
                <c:pt idx="137">
                  <c:v>1.5856481481481481E-3</c:v>
                </c:pt>
                <c:pt idx="138">
                  <c:v>1.5972222222222223E-3</c:v>
                </c:pt>
                <c:pt idx="139">
                  <c:v>1.6087962962962963E-3</c:v>
                </c:pt>
                <c:pt idx="140">
                  <c:v>1.6203703703703703E-3</c:v>
                </c:pt>
                <c:pt idx="141">
                  <c:v>1.6319444444444445E-3</c:v>
                </c:pt>
                <c:pt idx="142">
                  <c:v>1.6435185185185185E-3</c:v>
                </c:pt>
                <c:pt idx="143">
                  <c:v>1.6550925925925926E-3</c:v>
                </c:pt>
                <c:pt idx="144">
                  <c:v>1.6666666666666668E-3</c:v>
                </c:pt>
                <c:pt idx="145">
                  <c:v>1.6782407407407408E-3</c:v>
                </c:pt>
                <c:pt idx="146">
                  <c:v>1.6898148148148148E-3</c:v>
                </c:pt>
                <c:pt idx="147">
                  <c:v>1.7013888888888888E-3</c:v>
                </c:pt>
                <c:pt idx="148">
                  <c:v>1.712962962962963E-3</c:v>
                </c:pt>
                <c:pt idx="149">
                  <c:v>1.724537037037037E-3</c:v>
                </c:pt>
                <c:pt idx="150">
                  <c:v>1.736111111111111E-3</c:v>
                </c:pt>
                <c:pt idx="151">
                  <c:v>1.7476851851851852E-3</c:v>
                </c:pt>
                <c:pt idx="152">
                  <c:v>1.7592592592592592E-3</c:v>
                </c:pt>
                <c:pt idx="153">
                  <c:v>1.7708333333333332E-3</c:v>
                </c:pt>
                <c:pt idx="154">
                  <c:v>1.7824074074074075E-3</c:v>
                </c:pt>
                <c:pt idx="155">
                  <c:v>1.7939814814814815E-3</c:v>
                </c:pt>
                <c:pt idx="156">
                  <c:v>1.8055555555555555E-3</c:v>
                </c:pt>
                <c:pt idx="157">
                  <c:v>1.8171296296296297E-3</c:v>
                </c:pt>
                <c:pt idx="158">
                  <c:v>1.8287037037037037E-3</c:v>
                </c:pt>
                <c:pt idx="159">
                  <c:v>1.8402777777777777E-3</c:v>
                </c:pt>
                <c:pt idx="160">
                  <c:v>1.8518518518518519E-3</c:v>
                </c:pt>
                <c:pt idx="161">
                  <c:v>1.8634259259259259E-3</c:v>
                </c:pt>
                <c:pt idx="162">
                  <c:v>1.8749999999999999E-3</c:v>
                </c:pt>
                <c:pt idx="163">
                  <c:v>1.8865740740740742E-3</c:v>
                </c:pt>
                <c:pt idx="164">
                  <c:v>1.8981481481481482E-3</c:v>
                </c:pt>
                <c:pt idx="165">
                  <c:v>1.9097222222222222E-3</c:v>
                </c:pt>
                <c:pt idx="166">
                  <c:v>1.9212962962962964E-3</c:v>
                </c:pt>
                <c:pt idx="167">
                  <c:v>1.9328703703703704E-3</c:v>
                </c:pt>
                <c:pt idx="168">
                  <c:v>1.9444444444444444E-3</c:v>
                </c:pt>
                <c:pt idx="169">
                  <c:v>1.9560185185185184E-3</c:v>
                </c:pt>
                <c:pt idx="170">
                  <c:v>1.9675925925925924E-3</c:v>
                </c:pt>
                <c:pt idx="171">
                  <c:v>1.9791666666666668E-3</c:v>
                </c:pt>
                <c:pt idx="172">
                  <c:v>1.9907407407407408E-3</c:v>
                </c:pt>
                <c:pt idx="173">
                  <c:v>2.0023148148148148E-3</c:v>
                </c:pt>
                <c:pt idx="174">
                  <c:v>2.0138888888888888E-3</c:v>
                </c:pt>
                <c:pt idx="175">
                  <c:v>2.0254629629629629E-3</c:v>
                </c:pt>
                <c:pt idx="176">
                  <c:v>2.0370370370370369E-3</c:v>
                </c:pt>
                <c:pt idx="177">
                  <c:v>2.0486111111111113E-3</c:v>
                </c:pt>
                <c:pt idx="178">
                  <c:v>2.0601851851851853E-3</c:v>
                </c:pt>
                <c:pt idx="179">
                  <c:v>2.0717592592592593E-3</c:v>
                </c:pt>
                <c:pt idx="180">
                  <c:v>2.0833333333333333E-3</c:v>
                </c:pt>
              </c:numCache>
            </c:numRef>
          </c:xVal>
          <c:yVal>
            <c:numRef>
              <c:f>'Just the Qs'!$F$2:$F$182</c:f>
              <c:numCache>
                <c:formatCode>0.00E+00</c:formatCode>
                <c:ptCount val="181"/>
                <c:pt idx="0">
                  <c:v>-9.4084768620959986E-5</c:v>
                </c:pt>
                <c:pt idx="1">
                  <c:v>-9.6111122629599985E-5</c:v>
                </c:pt>
                <c:pt idx="2">
                  <c:v>-9.6996356653819939E-5</c:v>
                </c:pt>
                <c:pt idx="3">
                  <c:v>-9.3200479366280017E-5</c:v>
                </c:pt>
                <c:pt idx="4">
                  <c:v>-9.5603957860320032E-5</c:v>
                </c:pt>
                <c:pt idx="5">
                  <c:v>-9.5098491038719861E-5</c:v>
                </c:pt>
                <c:pt idx="6">
                  <c:v>-9.4592275766559929E-5</c:v>
                </c:pt>
                <c:pt idx="7">
                  <c:v>-9.4212246183250121E-5</c:v>
                </c:pt>
                <c:pt idx="8">
                  <c:v>-9.4592741059959916E-5</c:v>
                </c:pt>
                <c:pt idx="9">
                  <c:v>-9.3706500807659964E-5</c:v>
                </c:pt>
                <c:pt idx="10">
                  <c:v>-9.269482468558007E-5</c:v>
                </c:pt>
                <c:pt idx="11">
                  <c:v>-4.8922836631110063E-5</c:v>
                </c:pt>
                <c:pt idx="12">
                  <c:v>-7.4561200711401341E-6</c:v>
                </c:pt>
                <c:pt idx="13">
                  <c:v>3.1710298781719932E-5</c:v>
                </c:pt>
                <c:pt idx="14">
                  <c:v>6.9086111837080079E-5</c:v>
                </c:pt>
                <c:pt idx="15">
                  <c:v>9.849072732720015E-5</c:v>
                </c:pt>
                <c:pt idx="16">
                  <c:v>1.2409972293407008E-4</c:v>
                </c:pt>
                <c:pt idx="17">
                  <c:v>1.4805652830851999E-4</c:v>
                </c:pt>
                <c:pt idx="18">
                  <c:v>1.6621063786704003E-4</c:v>
                </c:pt>
                <c:pt idx="19">
                  <c:v>1.8335051741499994E-4</c:v>
                </c:pt>
                <c:pt idx="20">
                  <c:v>2.0048138333404985E-4</c:v>
                </c:pt>
                <c:pt idx="21">
                  <c:v>2.0387787433519998E-4</c:v>
                </c:pt>
                <c:pt idx="22">
                  <c:v>2.0488090744576009E-4</c:v>
                </c:pt>
                <c:pt idx="23">
                  <c:v>1.9983241195631993E-4</c:v>
                </c:pt>
                <c:pt idx="24">
                  <c:v>1.9302070475610015E-4</c:v>
                </c:pt>
                <c:pt idx="25">
                  <c:v>1.8305716451243008E-4</c:v>
                </c:pt>
                <c:pt idx="26">
                  <c:v>1.7308938387831997E-4</c:v>
                </c:pt>
                <c:pt idx="27">
                  <c:v>1.8970450160895997E-4</c:v>
                </c:pt>
                <c:pt idx="28">
                  <c:v>2.2871048213260001E-4</c:v>
                </c:pt>
                <c:pt idx="29">
                  <c:v>4.0642950791039986E-4</c:v>
                </c:pt>
                <c:pt idx="30">
                  <c:v>5.3494605752575002E-4</c:v>
                </c:pt>
                <c:pt idx="31">
                  <c:v>6.6640359517777499E-4</c:v>
                </c:pt>
                <c:pt idx="32">
                  <c:v>7.8791906208014993E-4</c:v>
                </c:pt>
                <c:pt idx="33">
                  <c:v>8.9534754948014986E-4</c:v>
                </c:pt>
                <c:pt idx="34">
                  <c:v>9.8849282535282503E-4</c:v>
                </c:pt>
                <c:pt idx="35">
                  <c:v>1.0698009291378501E-3</c:v>
                </c:pt>
                <c:pt idx="36">
                  <c:v>1.1352157979760001E-3</c:v>
                </c:pt>
                <c:pt idx="37">
                  <c:v>1.1898928682191202E-3</c:v>
                </c:pt>
                <c:pt idx="38">
                  <c:v>1.2698353095662001E-3</c:v>
                </c:pt>
                <c:pt idx="39">
                  <c:v>1.3009762771947499E-3</c:v>
                </c:pt>
                <c:pt idx="40">
                  <c:v>1.3219800811089602E-3</c:v>
                </c:pt>
                <c:pt idx="41">
                  <c:v>1.3405062360015302E-3</c:v>
                </c:pt>
                <c:pt idx="42">
                  <c:v>1.3558363693752799E-3</c:v>
                </c:pt>
                <c:pt idx="43">
                  <c:v>1.3660895819383801E-3</c:v>
                </c:pt>
                <c:pt idx="44">
                  <c:v>1.3742530950716098E-3</c:v>
                </c:pt>
                <c:pt idx="45">
                  <c:v>1.3788641498984299E-3</c:v>
                </c:pt>
                <c:pt idx="46">
                  <c:v>1.3805205904590101E-3</c:v>
                </c:pt>
                <c:pt idx="47">
                  <c:v>1.3825391260720002E-3</c:v>
                </c:pt>
                <c:pt idx="48">
                  <c:v>1.3814102823875901E-3</c:v>
                </c:pt>
                <c:pt idx="49">
                  <c:v>1.3763322778150401E-3</c:v>
                </c:pt>
                <c:pt idx="50">
                  <c:v>1.37164653861716E-3</c:v>
                </c:pt>
                <c:pt idx="51">
                  <c:v>1.3641523112163702E-3</c:v>
                </c:pt>
                <c:pt idx="52">
                  <c:v>1.35816154616064E-3</c:v>
                </c:pt>
                <c:pt idx="53">
                  <c:v>1.3496930173772499E-3</c:v>
                </c:pt>
                <c:pt idx="54">
                  <c:v>1.34124776645132E-3</c:v>
                </c:pt>
                <c:pt idx="55">
                  <c:v>1.33181442441398E-3</c:v>
                </c:pt>
                <c:pt idx="56">
                  <c:v>1.311998660596E-3</c:v>
                </c:pt>
                <c:pt idx="57">
                  <c:v>1.3019922365872499E-3</c:v>
                </c:pt>
                <c:pt idx="58">
                  <c:v>1.2922080575808301E-3</c:v>
                </c:pt>
                <c:pt idx="59">
                  <c:v>1.28233331849584E-3</c:v>
                </c:pt>
                <c:pt idx="60">
                  <c:v>1.2728371472445197E-3</c:v>
                </c:pt>
                <c:pt idx="61">
                  <c:v>1.25707953837375E-3</c:v>
                </c:pt>
                <c:pt idx="62">
                  <c:v>1.2560707217250399E-3</c:v>
                </c:pt>
                <c:pt idx="63">
                  <c:v>1.2455741192588202E-3</c:v>
                </c:pt>
                <c:pt idx="64">
                  <c:v>1.2396751486286701E-3</c:v>
                </c:pt>
                <c:pt idx="65">
                  <c:v>1.2237954723981999E-3</c:v>
                </c:pt>
                <c:pt idx="66">
                  <c:v>1.21800794033282E-3</c:v>
                </c:pt>
                <c:pt idx="67">
                  <c:v>1.2100176429900003E-3</c:v>
                </c:pt>
                <c:pt idx="68">
                  <c:v>1.20262796813588E-3</c:v>
                </c:pt>
                <c:pt idx="69">
                  <c:v>1.19612333790495E-3</c:v>
                </c:pt>
                <c:pt idx="70">
                  <c:v>1.1882590756545602E-3</c:v>
                </c:pt>
                <c:pt idx="71">
                  <c:v>1.1813916371023001E-3</c:v>
                </c:pt>
                <c:pt idx="72">
                  <c:v>1.1758718664330301E-3</c:v>
                </c:pt>
                <c:pt idx="73">
                  <c:v>1.1693741645950001E-3</c:v>
                </c:pt>
                <c:pt idx="74">
                  <c:v>1.15551995324506E-3</c:v>
                </c:pt>
                <c:pt idx="75">
                  <c:v>1.1478004410833999E-3</c:v>
                </c:pt>
                <c:pt idx="76">
                  <c:v>1.1403259818849602E-3</c:v>
                </c:pt>
                <c:pt idx="77">
                  <c:v>1.1319915015175E-3</c:v>
                </c:pt>
                <c:pt idx="78">
                  <c:v>1.1260019087281899E-3</c:v>
                </c:pt>
                <c:pt idx="79">
                  <c:v>1.1201311152213001E-3</c:v>
                </c:pt>
                <c:pt idx="80">
                  <c:v>1.1106914014768002E-3</c:v>
                </c:pt>
                <c:pt idx="81">
                  <c:v>1.1048170011996E-3</c:v>
                </c:pt>
                <c:pt idx="82">
                  <c:v>1.0930343751345199E-3</c:v>
                </c:pt>
                <c:pt idx="83">
                  <c:v>1.0820635631051999E-3</c:v>
                </c:pt>
                <c:pt idx="84">
                  <c:v>1.07571198583758E-3</c:v>
                </c:pt>
                <c:pt idx="85">
                  <c:v>1.0657906567759102E-3</c:v>
                </c:pt>
                <c:pt idx="86">
                  <c:v>1.0604233238625E-3</c:v>
                </c:pt>
                <c:pt idx="87">
                  <c:v>1.0514818410127199E-3</c:v>
                </c:pt>
                <c:pt idx="88">
                  <c:v>1.0451314170258001E-3</c:v>
                </c:pt>
                <c:pt idx="89">
                  <c:v>1.03581835482528E-3</c:v>
                </c:pt>
                <c:pt idx="90">
                  <c:v>1.02849289755173E-3</c:v>
                </c:pt>
                <c:pt idx="91">
                  <c:v>1.0200524153365E-3</c:v>
                </c:pt>
                <c:pt idx="92">
                  <c:v>1.00490602507854E-3</c:v>
                </c:pt>
                <c:pt idx="93">
                  <c:v>9.9881418463762008E-4</c:v>
                </c:pt>
                <c:pt idx="94">
                  <c:v>9.8864101418108009E-4</c:v>
                </c:pt>
                <c:pt idx="95">
                  <c:v>9.8217355579200013E-4</c:v>
                </c:pt>
                <c:pt idx="96">
                  <c:v>9.7473284703600001E-4</c:v>
                </c:pt>
                <c:pt idx="97">
                  <c:v>9.6642793370031992E-4</c:v>
                </c:pt>
                <c:pt idx="98">
                  <c:v>9.5997640439441007E-4</c:v>
                </c:pt>
                <c:pt idx="99">
                  <c:v>9.5018327428830003E-4</c:v>
                </c:pt>
                <c:pt idx="100">
                  <c:v>9.4274725703340006E-4</c:v>
                </c:pt>
                <c:pt idx="101">
                  <c:v>9.2661812293023992E-4</c:v>
                </c:pt>
                <c:pt idx="102">
                  <c:v>9.196706796170402E-4</c:v>
                </c:pt>
                <c:pt idx="103">
                  <c:v>9.1186892070183002E-4</c:v>
                </c:pt>
                <c:pt idx="104">
                  <c:v>9.0257879759034004E-4</c:v>
                </c:pt>
                <c:pt idx="105">
                  <c:v>8.9563487433367997E-4</c:v>
                </c:pt>
                <c:pt idx="106">
                  <c:v>8.8819755052496E-4</c:v>
                </c:pt>
                <c:pt idx="107">
                  <c:v>8.8075398208070014E-4</c:v>
                </c:pt>
                <c:pt idx="108">
                  <c:v>8.7145635978322995E-4</c:v>
                </c:pt>
                <c:pt idx="109">
                  <c:v>8.6562068796579999E-4</c:v>
                </c:pt>
                <c:pt idx="110">
                  <c:v>8.5039506528418018E-4</c:v>
                </c:pt>
                <c:pt idx="111">
                  <c:v>8.4345679646202006E-4</c:v>
                </c:pt>
                <c:pt idx="112">
                  <c:v>8.3552373754759018E-4</c:v>
                </c:pt>
                <c:pt idx="113">
                  <c:v>8.2869930417326005E-4</c:v>
                </c:pt>
                <c:pt idx="114">
                  <c:v>8.2373273383752003E-4</c:v>
                </c:pt>
                <c:pt idx="115">
                  <c:v>8.1495029043583992E-4</c:v>
                </c:pt>
                <c:pt idx="116">
                  <c:v>8.0812906596864004E-4</c:v>
                </c:pt>
                <c:pt idx="117">
                  <c:v>7.9982599290568009E-4</c:v>
                </c:pt>
                <c:pt idx="118">
                  <c:v>7.9177162921583995E-4</c:v>
                </c:pt>
                <c:pt idx="119">
                  <c:v>7.7913364735674004E-4</c:v>
                </c:pt>
                <c:pt idx="120">
                  <c:v>7.7021379243900001E-4</c:v>
                </c:pt>
                <c:pt idx="121">
                  <c:v>7.6290532422181999E-4</c:v>
                </c:pt>
                <c:pt idx="122">
                  <c:v>7.5547871111881994E-4</c:v>
                </c:pt>
                <c:pt idx="123">
                  <c:v>7.4853367178005E-4</c:v>
                </c:pt>
                <c:pt idx="124">
                  <c:v>7.4023243140080002E-4</c:v>
                </c:pt>
                <c:pt idx="125">
                  <c:v>7.3589420844666993E-4</c:v>
                </c:pt>
                <c:pt idx="126">
                  <c:v>7.2784732391280001E-4</c:v>
                </c:pt>
                <c:pt idx="127">
                  <c:v>7.2004745615400002E-4</c:v>
                </c:pt>
                <c:pt idx="128">
                  <c:v>7.0679015024618008E-4</c:v>
                </c:pt>
                <c:pt idx="129">
                  <c:v>7.0083895573249994E-4</c:v>
                </c:pt>
                <c:pt idx="130">
                  <c:v>6.9253645707051002E-4</c:v>
                </c:pt>
                <c:pt idx="131">
                  <c:v>6.8807709169601996E-4</c:v>
                </c:pt>
                <c:pt idx="132">
                  <c:v>6.8076663540703999E-4</c:v>
                </c:pt>
                <c:pt idx="133">
                  <c:v>6.7333735744184E-4</c:v>
                </c:pt>
                <c:pt idx="134">
                  <c:v>6.6787183836567994E-4</c:v>
                </c:pt>
                <c:pt idx="135">
                  <c:v>6.6106778832575016E-4</c:v>
                </c:pt>
                <c:pt idx="136">
                  <c:v>6.5561217427615001E-4</c:v>
                </c:pt>
                <c:pt idx="137">
                  <c:v>6.4285872346591993E-4</c:v>
                </c:pt>
                <c:pt idx="138">
                  <c:v>6.3455460088020004E-4</c:v>
                </c:pt>
                <c:pt idx="139">
                  <c:v>6.3058475782484E-4</c:v>
                </c:pt>
                <c:pt idx="140">
                  <c:v>6.2513437334959002E-4</c:v>
                </c:pt>
                <c:pt idx="141">
                  <c:v>6.1832103759608002E-4</c:v>
                </c:pt>
                <c:pt idx="142">
                  <c:v>6.1336104979344008E-4</c:v>
                </c:pt>
                <c:pt idx="143">
                  <c:v>6.0840407271280008E-4</c:v>
                </c:pt>
                <c:pt idx="144">
                  <c:v>6.0208652904478015E-4</c:v>
                </c:pt>
                <c:pt idx="145">
                  <c:v>5.971287268770201E-4</c:v>
                </c:pt>
                <c:pt idx="146">
                  <c:v>5.8683891490510004E-4</c:v>
                </c:pt>
                <c:pt idx="147">
                  <c:v>5.8089299836125994E-4</c:v>
                </c:pt>
                <c:pt idx="148">
                  <c:v>5.7593772942992E-4</c:v>
                </c:pt>
                <c:pt idx="149">
                  <c:v>5.7049004477608019E-4</c:v>
                </c:pt>
                <c:pt idx="150">
                  <c:v>5.6664376565732002E-4</c:v>
                </c:pt>
                <c:pt idx="151">
                  <c:v>5.6118509348550998E-4</c:v>
                </c:pt>
                <c:pt idx="152">
                  <c:v>5.5573476885147001E-4</c:v>
                </c:pt>
                <c:pt idx="153">
                  <c:v>5.4941572566971999E-4</c:v>
                </c:pt>
                <c:pt idx="154">
                  <c:v>5.4792075082368006E-4</c:v>
                </c:pt>
                <c:pt idx="155">
                  <c:v>5.3714765930202007E-4</c:v>
                </c:pt>
                <c:pt idx="156">
                  <c:v>5.3218921231723006E-4</c:v>
                </c:pt>
                <c:pt idx="157">
                  <c:v>5.2821222165854993E-4</c:v>
                </c:pt>
                <c:pt idx="158">
                  <c:v>5.2288303583698011E-4</c:v>
                </c:pt>
                <c:pt idx="159">
                  <c:v>5.187909189767199E-4</c:v>
                </c:pt>
                <c:pt idx="160">
                  <c:v>5.1297547709615993E-4</c:v>
                </c:pt>
                <c:pt idx="161">
                  <c:v>5.0900877713504005E-4</c:v>
                </c:pt>
                <c:pt idx="162">
                  <c:v>5.0417541275972011E-4</c:v>
                </c:pt>
                <c:pt idx="163">
                  <c:v>4.9872597728395005E-4</c:v>
                </c:pt>
                <c:pt idx="164">
                  <c:v>4.8942888646599997E-4</c:v>
                </c:pt>
                <c:pt idx="165">
                  <c:v>4.8583257997949998E-4</c:v>
                </c:pt>
                <c:pt idx="166">
                  <c:v>4.8099865501272007E-4</c:v>
                </c:pt>
                <c:pt idx="167">
                  <c:v>4.7802225207671994E-4</c:v>
                </c:pt>
                <c:pt idx="168">
                  <c:v>4.7207363384532003E-4</c:v>
                </c:pt>
                <c:pt idx="169">
                  <c:v>4.6823594436618996E-4</c:v>
                </c:pt>
                <c:pt idx="170">
                  <c:v>4.6525750210146995E-4</c:v>
                </c:pt>
                <c:pt idx="171">
                  <c:v>4.6042122591010006E-4</c:v>
                </c:pt>
                <c:pt idx="172">
                  <c:v>4.5534077272632004E-4</c:v>
                </c:pt>
                <c:pt idx="173">
                  <c:v>4.4802397476199999E-4</c:v>
                </c:pt>
                <c:pt idx="174">
                  <c:v>4.4455478984046007E-4</c:v>
                </c:pt>
                <c:pt idx="175">
                  <c:v>4.4070920953267004E-4</c:v>
                </c:pt>
                <c:pt idx="176">
                  <c:v>4.3575011200799001E-4</c:v>
                </c:pt>
                <c:pt idx="177">
                  <c:v>4.3116366164508007E-4</c:v>
                </c:pt>
                <c:pt idx="178">
                  <c:v>4.2818670035699998E-4</c:v>
                </c:pt>
                <c:pt idx="179">
                  <c:v>4.2583027810569996E-4</c:v>
                </c:pt>
                <c:pt idx="180">
                  <c:v>4.2173667653650003E-4</c:v>
                </c:pt>
              </c:numCache>
            </c:numRef>
          </c:yVal>
          <c:smooth val="0"/>
          <c:extLst>
            <c:ext xmlns:c16="http://schemas.microsoft.com/office/drawing/2014/chart" uri="{C3380CC4-5D6E-409C-BE32-E72D297353CC}">
              <c16:uniqueId val="{00000004-9295-4E65-89FA-00390CB09E27}"/>
            </c:ext>
          </c:extLst>
        </c:ser>
        <c:ser>
          <c:idx val="5"/>
          <c:order val="5"/>
          <c:tx>
            <c:strRef>
              <c:f>'Just the Qs'!$G$1</c:f>
              <c:strCache>
                <c:ptCount val="1"/>
                <c:pt idx="0">
                  <c:v>Q_dot (J/s) 3.77 x 10⁻⁵ (m³/s) Flow</c:v>
                </c:pt>
              </c:strCache>
            </c:strRef>
          </c:tx>
          <c:spPr>
            <a:ln w="38100" cap="rnd">
              <a:noFill/>
              <a:round/>
            </a:ln>
            <a:effectLst/>
          </c:spPr>
          <c:marker>
            <c:symbol val="circle"/>
            <c:size val="5"/>
            <c:spPr>
              <a:solidFill>
                <a:schemeClr val="accent6"/>
              </a:solidFill>
              <a:ln w="9525">
                <a:solidFill>
                  <a:schemeClr val="accent6"/>
                </a:solidFill>
              </a:ln>
              <a:effectLst/>
            </c:spPr>
          </c:marker>
          <c:xVal>
            <c:numRef>
              <c:f>'Just the Qs'!$A$2:$A$182</c:f>
              <c:numCache>
                <c:formatCode>h:mm:ss</c:formatCode>
                <c:ptCount val="181"/>
                <c:pt idx="0">
                  <c:v>0</c:v>
                </c:pt>
                <c:pt idx="1">
                  <c:v>1.1574074074074073E-5</c:v>
                </c:pt>
                <c:pt idx="2">
                  <c:v>2.3148148148148147E-5</c:v>
                </c:pt>
                <c:pt idx="3">
                  <c:v>3.4722222222222222E-5</c:v>
                </c:pt>
                <c:pt idx="4">
                  <c:v>4.6296296296296294E-5</c:v>
                </c:pt>
                <c:pt idx="5">
                  <c:v>5.7870370370370373E-5</c:v>
                </c:pt>
                <c:pt idx="6">
                  <c:v>6.9444444444444444E-5</c:v>
                </c:pt>
                <c:pt idx="7">
                  <c:v>8.1018518518518516E-5</c:v>
                </c:pt>
                <c:pt idx="8">
                  <c:v>9.2592592592592588E-5</c:v>
                </c:pt>
                <c:pt idx="9">
                  <c:v>1.0416666666666667E-4</c:v>
                </c:pt>
                <c:pt idx="10">
                  <c:v>1.1574074074074075E-4</c:v>
                </c:pt>
                <c:pt idx="11">
                  <c:v>1.273148148148148E-4</c:v>
                </c:pt>
                <c:pt idx="12">
                  <c:v>1.3888888888888889E-4</c:v>
                </c:pt>
                <c:pt idx="13">
                  <c:v>1.5046296296296297E-4</c:v>
                </c:pt>
                <c:pt idx="14">
                  <c:v>1.6203703703703703E-4</c:v>
                </c:pt>
                <c:pt idx="15">
                  <c:v>1.7361111111111112E-4</c:v>
                </c:pt>
                <c:pt idx="16">
                  <c:v>1.8518518518518518E-4</c:v>
                </c:pt>
                <c:pt idx="17">
                  <c:v>1.9675925925925926E-4</c:v>
                </c:pt>
                <c:pt idx="18">
                  <c:v>2.0833333333333335E-4</c:v>
                </c:pt>
                <c:pt idx="19">
                  <c:v>2.199074074074074E-4</c:v>
                </c:pt>
                <c:pt idx="20">
                  <c:v>2.3148148148148149E-4</c:v>
                </c:pt>
                <c:pt idx="21">
                  <c:v>2.4305555555555555E-4</c:v>
                </c:pt>
                <c:pt idx="22">
                  <c:v>2.5462962962962961E-4</c:v>
                </c:pt>
                <c:pt idx="23">
                  <c:v>2.6620370370370372E-4</c:v>
                </c:pt>
                <c:pt idx="24">
                  <c:v>2.7777777777777778E-4</c:v>
                </c:pt>
                <c:pt idx="25">
                  <c:v>2.8935185185185184E-4</c:v>
                </c:pt>
                <c:pt idx="26">
                  <c:v>3.0092592592592595E-4</c:v>
                </c:pt>
                <c:pt idx="27">
                  <c:v>3.1250000000000001E-4</c:v>
                </c:pt>
                <c:pt idx="28">
                  <c:v>3.2407407407407406E-4</c:v>
                </c:pt>
                <c:pt idx="29">
                  <c:v>3.3564814814814812E-4</c:v>
                </c:pt>
                <c:pt idx="30">
                  <c:v>3.4722222222222224E-4</c:v>
                </c:pt>
                <c:pt idx="31">
                  <c:v>3.5879629629629629E-4</c:v>
                </c:pt>
                <c:pt idx="32">
                  <c:v>3.7037037037037035E-4</c:v>
                </c:pt>
                <c:pt idx="33">
                  <c:v>3.8194444444444446E-4</c:v>
                </c:pt>
                <c:pt idx="34">
                  <c:v>3.9351851851851852E-4</c:v>
                </c:pt>
                <c:pt idx="35">
                  <c:v>4.0509259259259258E-4</c:v>
                </c:pt>
                <c:pt idx="36">
                  <c:v>4.1666666666666669E-4</c:v>
                </c:pt>
                <c:pt idx="37">
                  <c:v>4.2824074074074075E-4</c:v>
                </c:pt>
                <c:pt idx="38">
                  <c:v>4.3981481481481481E-4</c:v>
                </c:pt>
                <c:pt idx="39">
                  <c:v>4.5138888888888887E-4</c:v>
                </c:pt>
                <c:pt idx="40">
                  <c:v>4.6296296296296298E-4</c:v>
                </c:pt>
                <c:pt idx="41">
                  <c:v>4.7453703703703704E-4</c:v>
                </c:pt>
                <c:pt idx="42">
                  <c:v>4.861111111111111E-4</c:v>
                </c:pt>
                <c:pt idx="43">
                  <c:v>4.9768518518518521E-4</c:v>
                </c:pt>
                <c:pt idx="44">
                  <c:v>5.0925925925925921E-4</c:v>
                </c:pt>
                <c:pt idx="45">
                  <c:v>5.2083333333333333E-4</c:v>
                </c:pt>
                <c:pt idx="46">
                  <c:v>5.3240740740740744E-4</c:v>
                </c:pt>
                <c:pt idx="47">
                  <c:v>5.4398148148148144E-4</c:v>
                </c:pt>
                <c:pt idx="48">
                  <c:v>5.5555555555555556E-4</c:v>
                </c:pt>
                <c:pt idx="49">
                  <c:v>5.6712962962962967E-4</c:v>
                </c:pt>
                <c:pt idx="50">
                  <c:v>5.7870370370370367E-4</c:v>
                </c:pt>
                <c:pt idx="51">
                  <c:v>5.9027777777777778E-4</c:v>
                </c:pt>
                <c:pt idx="52">
                  <c:v>6.018518518518519E-4</c:v>
                </c:pt>
                <c:pt idx="53">
                  <c:v>6.134259259259259E-4</c:v>
                </c:pt>
                <c:pt idx="54">
                  <c:v>6.2500000000000001E-4</c:v>
                </c:pt>
                <c:pt idx="55">
                  <c:v>6.3657407407407413E-4</c:v>
                </c:pt>
                <c:pt idx="56">
                  <c:v>6.4814814814814813E-4</c:v>
                </c:pt>
                <c:pt idx="57">
                  <c:v>6.5972222222222224E-4</c:v>
                </c:pt>
                <c:pt idx="58">
                  <c:v>6.7129629629629625E-4</c:v>
                </c:pt>
                <c:pt idx="59">
                  <c:v>6.8287037037037036E-4</c:v>
                </c:pt>
                <c:pt idx="60">
                  <c:v>6.9444444444444447E-4</c:v>
                </c:pt>
                <c:pt idx="61">
                  <c:v>7.0601851851851847E-4</c:v>
                </c:pt>
                <c:pt idx="62">
                  <c:v>7.1759259259259259E-4</c:v>
                </c:pt>
                <c:pt idx="63">
                  <c:v>7.291666666666667E-4</c:v>
                </c:pt>
                <c:pt idx="64">
                  <c:v>7.407407407407407E-4</c:v>
                </c:pt>
                <c:pt idx="65">
                  <c:v>7.5231481481481482E-4</c:v>
                </c:pt>
                <c:pt idx="66">
                  <c:v>7.6388888888888893E-4</c:v>
                </c:pt>
                <c:pt idx="67">
                  <c:v>7.7546296296296293E-4</c:v>
                </c:pt>
                <c:pt idx="68">
                  <c:v>7.8703703703703705E-4</c:v>
                </c:pt>
                <c:pt idx="69">
                  <c:v>7.9861111111111116E-4</c:v>
                </c:pt>
                <c:pt idx="70">
                  <c:v>8.1018518518518516E-4</c:v>
                </c:pt>
                <c:pt idx="71">
                  <c:v>8.2175925925925927E-4</c:v>
                </c:pt>
                <c:pt idx="72">
                  <c:v>8.3333333333333339E-4</c:v>
                </c:pt>
                <c:pt idx="73">
                  <c:v>8.4490740740740739E-4</c:v>
                </c:pt>
                <c:pt idx="74">
                  <c:v>8.564814814814815E-4</c:v>
                </c:pt>
                <c:pt idx="75">
                  <c:v>8.6805555555555551E-4</c:v>
                </c:pt>
                <c:pt idx="76">
                  <c:v>8.7962962962962962E-4</c:v>
                </c:pt>
                <c:pt idx="77">
                  <c:v>8.9120370370370373E-4</c:v>
                </c:pt>
                <c:pt idx="78">
                  <c:v>9.0277777777777774E-4</c:v>
                </c:pt>
                <c:pt idx="79">
                  <c:v>9.1435185185185185E-4</c:v>
                </c:pt>
                <c:pt idx="80">
                  <c:v>9.2592592592592596E-4</c:v>
                </c:pt>
                <c:pt idx="81">
                  <c:v>9.3749999999999997E-4</c:v>
                </c:pt>
                <c:pt idx="82">
                  <c:v>9.4907407407407408E-4</c:v>
                </c:pt>
                <c:pt idx="83">
                  <c:v>9.6064814814814819E-4</c:v>
                </c:pt>
                <c:pt idx="84">
                  <c:v>9.7222222222222219E-4</c:v>
                </c:pt>
                <c:pt idx="85">
                  <c:v>9.837962962962962E-4</c:v>
                </c:pt>
                <c:pt idx="86">
                  <c:v>9.9537037037037042E-4</c:v>
                </c:pt>
                <c:pt idx="87">
                  <c:v>1.0069444444444444E-3</c:v>
                </c:pt>
                <c:pt idx="88">
                  <c:v>1.0185185185185184E-3</c:v>
                </c:pt>
                <c:pt idx="89">
                  <c:v>1.0300925925925926E-3</c:v>
                </c:pt>
                <c:pt idx="90">
                  <c:v>1.0416666666666667E-3</c:v>
                </c:pt>
                <c:pt idx="91">
                  <c:v>1.0532407407407407E-3</c:v>
                </c:pt>
                <c:pt idx="92">
                  <c:v>1.0648148148148149E-3</c:v>
                </c:pt>
                <c:pt idx="93">
                  <c:v>1.0763888888888889E-3</c:v>
                </c:pt>
                <c:pt idx="94">
                  <c:v>1.0879629629629629E-3</c:v>
                </c:pt>
                <c:pt idx="95">
                  <c:v>1.0995370370370371E-3</c:v>
                </c:pt>
                <c:pt idx="96">
                  <c:v>1.1111111111111111E-3</c:v>
                </c:pt>
                <c:pt idx="97">
                  <c:v>1.1226851851851851E-3</c:v>
                </c:pt>
                <c:pt idx="98">
                  <c:v>1.1342592592592593E-3</c:v>
                </c:pt>
                <c:pt idx="99">
                  <c:v>1.1458333333333333E-3</c:v>
                </c:pt>
                <c:pt idx="100">
                  <c:v>1.1574074074074073E-3</c:v>
                </c:pt>
                <c:pt idx="101">
                  <c:v>1.1689814814814816E-3</c:v>
                </c:pt>
                <c:pt idx="102">
                  <c:v>1.1805555555555556E-3</c:v>
                </c:pt>
                <c:pt idx="103">
                  <c:v>1.1921296296296296E-3</c:v>
                </c:pt>
                <c:pt idx="104">
                  <c:v>1.2037037037037038E-3</c:v>
                </c:pt>
                <c:pt idx="105">
                  <c:v>1.2152777777777778E-3</c:v>
                </c:pt>
                <c:pt idx="106">
                  <c:v>1.2268518518518518E-3</c:v>
                </c:pt>
                <c:pt idx="107">
                  <c:v>1.238425925925926E-3</c:v>
                </c:pt>
                <c:pt idx="108">
                  <c:v>1.25E-3</c:v>
                </c:pt>
                <c:pt idx="109">
                  <c:v>1.261574074074074E-3</c:v>
                </c:pt>
                <c:pt idx="110">
                  <c:v>1.2731481481481483E-3</c:v>
                </c:pt>
                <c:pt idx="111">
                  <c:v>1.2847222222222223E-3</c:v>
                </c:pt>
                <c:pt idx="112">
                  <c:v>1.2962962962962963E-3</c:v>
                </c:pt>
                <c:pt idx="113">
                  <c:v>1.3078703703703703E-3</c:v>
                </c:pt>
                <c:pt idx="114">
                  <c:v>1.3194444444444445E-3</c:v>
                </c:pt>
                <c:pt idx="115">
                  <c:v>1.3310185185185185E-3</c:v>
                </c:pt>
                <c:pt idx="116">
                  <c:v>1.3425925925925925E-3</c:v>
                </c:pt>
                <c:pt idx="117">
                  <c:v>1.3541666666666667E-3</c:v>
                </c:pt>
                <c:pt idx="118">
                  <c:v>1.3657407407407407E-3</c:v>
                </c:pt>
                <c:pt idx="119">
                  <c:v>1.3773148148148147E-3</c:v>
                </c:pt>
                <c:pt idx="120">
                  <c:v>1.3888888888888889E-3</c:v>
                </c:pt>
                <c:pt idx="121">
                  <c:v>1.4004629629629629E-3</c:v>
                </c:pt>
                <c:pt idx="122">
                  <c:v>1.4120370370370369E-3</c:v>
                </c:pt>
                <c:pt idx="123">
                  <c:v>1.4236111111111112E-3</c:v>
                </c:pt>
                <c:pt idx="124">
                  <c:v>1.4351851851851852E-3</c:v>
                </c:pt>
                <c:pt idx="125">
                  <c:v>1.4467592592592592E-3</c:v>
                </c:pt>
                <c:pt idx="126">
                  <c:v>1.4583333333333334E-3</c:v>
                </c:pt>
                <c:pt idx="127">
                  <c:v>1.4699074074074074E-3</c:v>
                </c:pt>
                <c:pt idx="128">
                  <c:v>1.4814814814814814E-3</c:v>
                </c:pt>
                <c:pt idx="129">
                  <c:v>1.4930555555555556E-3</c:v>
                </c:pt>
                <c:pt idx="130">
                  <c:v>1.5046296296296296E-3</c:v>
                </c:pt>
                <c:pt idx="131">
                  <c:v>1.5162037037037036E-3</c:v>
                </c:pt>
                <c:pt idx="132">
                  <c:v>1.5277777777777779E-3</c:v>
                </c:pt>
                <c:pt idx="133">
                  <c:v>1.5393518518518519E-3</c:v>
                </c:pt>
                <c:pt idx="134">
                  <c:v>1.5509259259259259E-3</c:v>
                </c:pt>
                <c:pt idx="135">
                  <c:v>1.5625000000000001E-3</c:v>
                </c:pt>
                <c:pt idx="136">
                  <c:v>1.5740740740740741E-3</c:v>
                </c:pt>
                <c:pt idx="137">
                  <c:v>1.5856481481481481E-3</c:v>
                </c:pt>
                <c:pt idx="138">
                  <c:v>1.5972222222222223E-3</c:v>
                </c:pt>
                <c:pt idx="139">
                  <c:v>1.6087962962962963E-3</c:v>
                </c:pt>
                <c:pt idx="140">
                  <c:v>1.6203703703703703E-3</c:v>
                </c:pt>
                <c:pt idx="141">
                  <c:v>1.6319444444444445E-3</c:v>
                </c:pt>
                <c:pt idx="142">
                  <c:v>1.6435185185185185E-3</c:v>
                </c:pt>
                <c:pt idx="143">
                  <c:v>1.6550925925925926E-3</c:v>
                </c:pt>
                <c:pt idx="144">
                  <c:v>1.6666666666666668E-3</c:v>
                </c:pt>
                <c:pt idx="145">
                  <c:v>1.6782407407407408E-3</c:v>
                </c:pt>
                <c:pt idx="146">
                  <c:v>1.6898148148148148E-3</c:v>
                </c:pt>
                <c:pt idx="147">
                  <c:v>1.7013888888888888E-3</c:v>
                </c:pt>
                <c:pt idx="148">
                  <c:v>1.712962962962963E-3</c:v>
                </c:pt>
                <c:pt idx="149">
                  <c:v>1.724537037037037E-3</c:v>
                </c:pt>
                <c:pt idx="150">
                  <c:v>1.736111111111111E-3</c:v>
                </c:pt>
                <c:pt idx="151">
                  <c:v>1.7476851851851852E-3</c:v>
                </c:pt>
                <c:pt idx="152">
                  <c:v>1.7592592592592592E-3</c:v>
                </c:pt>
                <c:pt idx="153">
                  <c:v>1.7708333333333332E-3</c:v>
                </c:pt>
                <c:pt idx="154">
                  <c:v>1.7824074074074075E-3</c:v>
                </c:pt>
                <c:pt idx="155">
                  <c:v>1.7939814814814815E-3</c:v>
                </c:pt>
                <c:pt idx="156">
                  <c:v>1.8055555555555555E-3</c:v>
                </c:pt>
                <c:pt idx="157">
                  <c:v>1.8171296296296297E-3</c:v>
                </c:pt>
                <c:pt idx="158">
                  <c:v>1.8287037037037037E-3</c:v>
                </c:pt>
                <c:pt idx="159">
                  <c:v>1.8402777777777777E-3</c:v>
                </c:pt>
                <c:pt idx="160">
                  <c:v>1.8518518518518519E-3</c:v>
                </c:pt>
                <c:pt idx="161">
                  <c:v>1.8634259259259259E-3</c:v>
                </c:pt>
                <c:pt idx="162">
                  <c:v>1.8749999999999999E-3</c:v>
                </c:pt>
                <c:pt idx="163">
                  <c:v>1.8865740740740742E-3</c:v>
                </c:pt>
                <c:pt idx="164">
                  <c:v>1.8981481481481482E-3</c:v>
                </c:pt>
                <c:pt idx="165">
                  <c:v>1.9097222222222222E-3</c:v>
                </c:pt>
                <c:pt idx="166">
                  <c:v>1.9212962962962964E-3</c:v>
                </c:pt>
                <c:pt idx="167">
                  <c:v>1.9328703703703704E-3</c:v>
                </c:pt>
                <c:pt idx="168">
                  <c:v>1.9444444444444444E-3</c:v>
                </c:pt>
                <c:pt idx="169">
                  <c:v>1.9560185185185184E-3</c:v>
                </c:pt>
                <c:pt idx="170">
                  <c:v>1.9675925925925924E-3</c:v>
                </c:pt>
                <c:pt idx="171">
                  <c:v>1.9791666666666668E-3</c:v>
                </c:pt>
                <c:pt idx="172">
                  <c:v>1.9907407407407408E-3</c:v>
                </c:pt>
                <c:pt idx="173">
                  <c:v>2.0023148148148148E-3</c:v>
                </c:pt>
                <c:pt idx="174">
                  <c:v>2.0138888888888888E-3</c:v>
                </c:pt>
                <c:pt idx="175">
                  <c:v>2.0254629629629629E-3</c:v>
                </c:pt>
                <c:pt idx="176">
                  <c:v>2.0370370370370369E-3</c:v>
                </c:pt>
                <c:pt idx="177">
                  <c:v>2.0486111111111113E-3</c:v>
                </c:pt>
                <c:pt idx="178">
                  <c:v>2.0601851851851853E-3</c:v>
                </c:pt>
                <c:pt idx="179">
                  <c:v>2.0717592592592593E-3</c:v>
                </c:pt>
                <c:pt idx="180">
                  <c:v>2.0833333333333333E-3</c:v>
                </c:pt>
              </c:numCache>
            </c:numRef>
          </c:xVal>
          <c:yVal>
            <c:numRef>
              <c:f>'Just the Qs'!$G$2:$G$182</c:f>
              <c:numCache>
                <c:formatCode>General</c:formatCode>
                <c:ptCount val="181"/>
                <c:pt idx="0">
                  <c:v>1.1893854054991985E-4</c:v>
                </c:pt>
                <c:pt idx="1">
                  <c:v>1.1754408488588995E-4</c:v>
                </c:pt>
                <c:pt idx="2">
                  <c:v>1.1855848907044985E-4</c:v>
                </c:pt>
                <c:pt idx="3">
                  <c:v>1.1754408488588995E-4</c:v>
                </c:pt>
                <c:pt idx="4">
                  <c:v>1.1741647793720003E-4</c:v>
                </c:pt>
                <c:pt idx="5">
                  <c:v>1.1855848907044985E-4</c:v>
                </c:pt>
                <c:pt idx="6">
                  <c:v>1.160238446308499E-4</c:v>
                </c:pt>
                <c:pt idx="7">
                  <c:v>1.2147215985111981E-4</c:v>
                </c:pt>
                <c:pt idx="8">
                  <c:v>1.4325773965879988E-4</c:v>
                </c:pt>
                <c:pt idx="9">
                  <c:v>1.6630140299967992E-4</c:v>
                </c:pt>
                <c:pt idx="10">
                  <c:v>1.8161636635336976E-4</c:v>
                </c:pt>
                <c:pt idx="11">
                  <c:v>1.9287848906872004E-4</c:v>
                </c:pt>
                <c:pt idx="12">
                  <c:v>2.0236970208012997E-4</c:v>
                </c:pt>
                <c:pt idx="13">
                  <c:v>2.0869457036804982E-4</c:v>
                </c:pt>
                <c:pt idx="14">
                  <c:v>2.1299629330563991E-4</c:v>
                </c:pt>
                <c:pt idx="15">
                  <c:v>2.179295632539999E-4</c:v>
                </c:pt>
                <c:pt idx="16">
                  <c:v>2.1995335939303988E-4</c:v>
                </c:pt>
                <c:pt idx="17">
                  <c:v>2.1475818664364984E-4</c:v>
                </c:pt>
                <c:pt idx="18">
                  <c:v>2.1486631969503997E-4</c:v>
                </c:pt>
                <c:pt idx="19">
                  <c:v>2.5012119306849973E-4</c:v>
                </c:pt>
                <c:pt idx="20">
                  <c:v>3.1729537349587999E-4</c:v>
                </c:pt>
                <c:pt idx="21">
                  <c:v>4.0443065928642006E-4</c:v>
                </c:pt>
                <c:pt idx="22">
                  <c:v>4.9936926130000002E-4</c:v>
                </c:pt>
                <c:pt idx="23">
                  <c:v>6.0243595154756005E-4</c:v>
                </c:pt>
                <c:pt idx="24">
                  <c:v>7.0630683687199994E-4</c:v>
                </c:pt>
                <c:pt idx="25">
                  <c:v>8.0599008468030013E-4</c:v>
                </c:pt>
                <c:pt idx="26">
                  <c:v>9.4317067334880001E-4</c:v>
                </c:pt>
                <c:pt idx="27">
                  <c:v>1.0655199544027999E-3</c:v>
                </c:pt>
                <c:pt idx="28">
                  <c:v>1.1378764638832501E-3</c:v>
                </c:pt>
                <c:pt idx="29">
                  <c:v>1.198788939015525E-3</c:v>
                </c:pt>
                <c:pt idx="30">
                  <c:v>1.2566457966504004E-3</c:v>
                </c:pt>
                <c:pt idx="31">
                  <c:v>1.3096046807753003E-3</c:v>
                </c:pt>
                <c:pt idx="32">
                  <c:v>1.3546659173375253E-3</c:v>
                </c:pt>
                <c:pt idx="33">
                  <c:v>1.3963451153632502E-3</c:v>
                </c:pt>
                <c:pt idx="34">
                  <c:v>1.4331602797941002E-3</c:v>
                </c:pt>
                <c:pt idx="35">
                  <c:v>1.48034102054475E-3</c:v>
                </c:pt>
                <c:pt idx="36">
                  <c:v>1.5210243651817498E-3</c:v>
                </c:pt>
                <c:pt idx="37">
                  <c:v>1.5464904647594997E-3</c:v>
                </c:pt>
                <c:pt idx="38">
                  <c:v>1.5656534509229253E-3</c:v>
                </c:pt>
                <c:pt idx="39">
                  <c:v>1.5862807884222002E-3</c:v>
                </c:pt>
                <c:pt idx="40">
                  <c:v>1.6015727692263E-3</c:v>
                </c:pt>
                <c:pt idx="41">
                  <c:v>1.6153777732092001E-3</c:v>
                </c:pt>
                <c:pt idx="42">
                  <c:v>1.6273446672268501E-3</c:v>
                </c:pt>
                <c:pt idx="43">
                  <c:v>1.6376960293271502E-3</c:v>
                </c:pt>
                <c:pt idx="44">
                  <c:v>1.6491685163648499E-3</c:v>
                </c:pt>
                <c:pt idx="45">
                  <c:v>1.6563388098332402E-3</c:v>
                </c:pt>
                <c:pt idx="46">
                  <c:v>1.6572003180486002E-3</c:v>
                </c:pt>
                <c:pt idx="47">
                  <c:v>1.6573479713427001E-3</c:v>
                </c:pt>
                <c:pt idx="48">
                  <c:v>1.65822214959687E-3</c:v>
                </c:pt>
                <c:pt idx="49">
                  <c:v>1.6560321463952499E-3</c:v>
                </c:pt>
                <c:pt idx="50">
                  <c:v>1.6542050316350001E-3</c:v>
                </c:pt>
                <c:pt idx="51">
                  <c:v>1.6506580473422002E-3</c:v>
                </c:pt>
                <c:pt idx="52">
                  <c:v>1.6476086778657998E-3</c:v>
                </c:pt>
                <c:pt idx="53">
                  <c:v>1.6442319149165003E-3</c:v>
                </c:pt>
                <c:pt idx="54">
                  <c:v>1.6365118167573503E-3</c:v>
                </c:pt>
                <c:pt idx="55">
                  <c:v>1.6340156655295201E-3</c:v>
                </c:pt>
                <c:pt idx="56">
                  <c:v>1.6311445426634799E-3</c:v>
                </c:pt>
                <c:pt idx="57">
                  <c:v>1.6229306612181001E-3</c:v>
                </c:pt>
                <c:pt idx="58">
                  <c:v>1.61597801102218E-3</c:v>
                </c:pt>
                <c:pt idx="59">
                  <c:v>1.6091298743571999E-3</c:v>
                </c:pt>
                <c:pt idx="60">
                  <c:v>1.6022955641219801E-3</c:v>
                </c:pt>
                <c:pt idx="61">
                  <c:v>1.5945105401425201E-3</c:v>
                </c:pt>
                <c:pt idx="62">
                  <c:v>1.5853874055052801E-3</c:v>
                </c:pt>
                <c:pt idx="63">
                  <c:v>1.5749137712890401E-3</c:v>
                </c:pt>
                <c:pt idx="64">
                  <c:v>1.5691173700347601E-3</c:v>
                </c:pt>
                <c:pt idx="65">
                  <c:v>1.5597001199332799E-3</c:v>
                </c:pt>
                <c:pt idx="66">
                  <c:v>1.5509295240204999E-3</c:v>
                </c:pt>
                <c:pt idx="67">
                  <c:v>1.5441451932633999E-3</c:v>
                </c:pt>
                <c:pt idx="68">
                  <c:v>1.5338820161529799E-3</c:v>
                </c:pt>
                <c:pt idx="69">
                  <c:v>1.5241296746608402E-3</c:v>
                </c:pt>
                <c:pt idx="70">
                  <c:v>1.5147513052969699E-3</c:v>
                </c:pt>
                <c:pt idx="71">
                  <c:v>1.50160025296736E-3</c:v>
                </c:pt>
                <c:pt idx="72">
                  <c:v>1.48599106208995E-3</c:v>
                </c:pt>
                <c:pt idx="73">
                  <c:v>1.4777231768271703E-3</c:v>
                </c:pt>
                <c:pt idx="74">
                  <c:v>1.4679800157977498E-3</c:v>
                </c:pt>
                <c:pt idx="75">
                  <c:v>1.45922128959425E-3</c:v>
                </c:pt>
                <c:pt idx="76">
                  <c:v>1.4497410588718202E-3</c:v>
                </c:pt>
                <c:pt idx="77">
                  <c:v>1.4391439381773998E-3</c:v>
                </c:pt>
                <c:pt idx="78">
                  <c:v>1.43026363760202E-3</c:v>
                </c:pt>
                <c:pt idx="79">
                  <c:v>1.42054402925175E-3</c:v>
                </c:pt>
                <c:pt idx="80">
                  <c:v>1.4076600106441601E-3</c:v>
                </c:pt>
                <c:pt idx="81">
                  <c:v>1.3942892199249001E-3</c:v>
                </c:pt>
                <c:pt idx="82">
                  <c:v>1.3824624081554E-3</c:v>
                </c:pt>
                <c:pt idx="83">
                  <c:v>1.3744491559234799E-3</c:v>
                </c:pt>
                <c:pt idx="84">
                  <c:v>1.36511147771154E-3</c:v>
                </c:pt>
                <c:pt idx="85">
                  <c:v>1.3552653192114401E-3</c:v>
                </c:pt>
                <c:pt idx="86">
                  <c:v>1.3452949704947999E-3</c:v>
                </c:pt>
                <c:pt idx="87">
                  <c:v>1.3354599675905801E-3</c:v>
                </c:pt>
                <c:pt idx="88">
                  <c:v>1.3256038358872401E-3</c:v>
                </c:pt>
                <c:pt idx="89">
                  <c:v>1.3107738936838002E-3</c:v>
                </c:pt>
                <c:pt idx="90">
                  <c:v>1.29545717277496E-3</c:v>
                </c:pt>
                <c:pt idx="91">
                  <c:v>1.2874634190735198E-3</c:v>
                </c:pt>
                <c:pt idx="92">
                  <c:v>1.2782501965690602E-3</c:v>
                </c:pt>
                <c:pt idx="93">
                  <c:v>1.2677853057142003E-3</c:v>
                </c:pt>
                <c:pt idx="94">
                  <c:v>1.2593099980297202E-3</c:v>
                </c:pt>
                <c:pt idx="95">
                  <c:v>1.2494663650526199E-3</c:v>
                </c:pt>
                <c:pt idx="96">
                  <c:v>1.2421161398630399E-3</c:v>
                </c:pt>
                <c:pt idx="97">
                  <c:v>1.2306703581255198E-3</c:v>
                </c:pt>
                <c:pt idx="98">
                  <c:v>1.21870377801692E-3</c:v>
                </c:pt>
                <c:pt idx="99">
                  <c:v>1.2026527010361502E-3</c:v>
                </c:pt>
                <c:pt idx="100">
                  <c:v>1.19579590787436E-3</c:v>
                </c:pt>
                <c:pt idx="101">
                  <c:v>1.1843599789112E-3</c:v>
                </c:pt>
                <c:pt idx="102">
                  <c:v>1.1740247589066102E-3</c:v>
                </c:pt>
                <c:pt idx="103">
                  <c:v>1.16357926182901E-3</c:v>
                </c:pt>
                <c:pt idx="104">
                  <c:v>1.1567322462979401E-3</c:v>
                </c:pt>
                <c:pt idx="105">
                  <c:v>1.1459042913347902E-3</c:v>
                </c:pt>
                <c:pt idx="106">
                  <c:v>1.1369379585827902E-3</c:v>
                </c:pt>
                <c:pt idx="107">
                  <c:v>1.1223892996495401E-3</c:v>
                </c:pt>
                <c:pt idx="108">
                  <c:v>1.1073384102888899E-3</c:v>
                </c:pt>
                <c:pt idx="109">
                  <c:v>1.0994997284762399E-3</c:v>
                </c:pt>
                <c:pt idx="110">
                  <c:v>1.08818749333372E-3</c:v>
                </c:pt>
                <c:pt idx="111">
                  <c:v>1.0797278214980401E-3</c:v>
                </c:pt>
                <c:pt idx="112">
                  <c:v>1.0708992125312003E-3</c:v>
                </c:pt>
                <c:pt idx="113">
                  <c:v>1.0620620361941201E-3</c:v>
                </c:pt>
                <c:pt idx="114">
                  <c:v>1.0531089491260001E-3</c:v>
                </c:pt>
                <c:pt idx="115">
                  <c:v>1.043778391396E-3</c:v>
                </c:pt>
                <c:pt idx="116">
                  <c:v>1.0291106633350401E-3</c:v>
                </c:pt>
                <c:pt idx="117">
                  <c:v>1.0150565145666398E-3</c:v>
                </c:pt>
                <c:pt idx="118">
                  <c:v>1.0058532345361502E-3</c:v>
                </c:pt>
                <c:pt idx="119">
                  <c:v>9.9640606091922997E-4</c:v>
                </c:pt>
                <c:pt idx="120">
                  <c:v>9.8906582398650003E-4</c:v>
                </c:pt>
                <c:pt idx="121">
                  <c:v>9.7812941132217998E-4</c:v>
                </c:pt>
                <c:pt idx="122">
                  <c:v>9.7177661048221007E-4</c:v>
                </c:pt>
                <c:pt idx="123">
                  <c:v>9.6182755428825002E-4</c:v>
                </c:pt>
                <c:pt idx="124">
                  <c:v>9.5249666998200005E-4</c:v>
                </c:pt>
                <c:pt idx="125">
                  <c:v>9.398217040157401E-4</c:v>
                </c:pt>
                <c:pt idx="126">
                  <c:v>9.2627171664235017E-4</c:v>
                </c:pt>
                <c:pt idx="127">
                  <c:v>9.1843630954971996E-4</c:v>
                </c:pt>
                <c:pt idx="128">
                  <c:v>9.1059812375974007E-4</c:v>
                </c:pt>
                <c:pt idx="129">
                  <c:v>9.0065207679486013E-4</c:v>
                </c:pt>
                <c:pt idx="130">
                  <c:v>8.9331149487320008E-4</c:v>
                </c:pt>
                <c:pt idx="131">
                  <c:v>8.8436057104616006E-4</c:v>
                </c:pt>
                <c:pt idx="132">
                  <c:v>8.7801878335262012E-4</c:v>
                </c:pt>
                <c:pt idx="133">
                  <c:v>8.6907458164669994E-4</c:v>
                </c:pt>
                <c:pt idx="134">
                  <c:v>8.6011977274418007E-4</c:v>
                </c:pt>
                <c:pt idx="135">
                  <c:v>8.4296911283975018E-4</c:v>
                </c:pt>
                <c:pt idx="136">
                  <c:v>8.3798882182274995E-4</c:v>
                </c:pt>
                <c:pt idx="137">
                  <c:v>8.2866704059620007E-4</c:v>
                </c:pt>
                <c:pt idx="138">
                  <c:v>8.2071043870660001E-4</c:v>
                </c:pt>
                <c:pt idx="139">
                  <c:v>8.0591347672329008E-4</c:v>
                </c:pt>
                <c:pt idx="140">
                  <c:v>7.9895195716505002E-4</c:v>
                </c:pt>
                <c:pt idx="141">
                  <c:v>7.9174067659596001E-4</c:v>
                </c:pt>
                <c:pt idx="142">
                  <c:v>7.8377409652671999E-4</c:v>
                </c:pt>
                <c:pt idx="143">
                  <c:v>7.7593821456112006E-4</c:v>
                </c:pt>
                <c:pt idx="144">
                  <c:v>7.7047567137215997E-4</c:v>
                </c:pt>
                <c:pt idx="145">
                  <c:v>7.6202656542896001E-4</c:v>
                </c:pt>
                <c:pt idx="146">
                  <c:v>7.5555908066495989E-4</c:v>
                </c:pt>
                <c:pt idx="147">
                  <c:v>7.4921597795772014E-4</c:v>
                </c:pt>
                <c:pt idx="148">
                  <c:v>7.3492005019966009E-4</c:v>
                </c:pt>
                <c:pt idx="149">
                  <c:v>7.2808188395189009E-4</c:v>
                </c:pt>
                <c:pt idx="150">
                  <c:v>7.2012366473229008E-4</c:v>
                </c:pt>
                <c:pt idx="151">
                  <c:v>7.1465410133585009E-4</c:v>
                </c:pt>
                <c:pt idx="152">
                  <c:v>7.0930321741500006E-4</c:v>
                </c:pt>
                <c:pt idx="153">
                  <c:v>7.0184809451640006E-4</c:v>
                </c:pt>
                <c:pt idx="154">
                  <c:v>6.9687323523999999E-4</c:v>
                </c:pt>
                <c:pt idx="155">
                  <c:v>6.8953048858434003E-4</c:v>
                </c:pt>
                <c:pt idx="156">
                  <c:v>6.8467726911948003E-4</c:v>
                </c:pt>
                <c:pt idx="157">
                  <c:v>6.7124832152820016E-4</c:v>
                </c:pt>
                <c:pt idx="158">
                  <c:v>6.6776390309979995E-4</c:v>
                </c:pt>
                <c:pt idx="159">
                  <c:v>6.6092479569038003E-4</c:v>
                </c:pt>
                <c:pt idx="160">
                  <c:v>6.5396374839250002E-4</c:v>
                </c:pt>
                <c:pt idx="161">
                  <c:v>6.4849071744053997E-4</c:v>
                </c:pt>
                <c:pt idx="162">
                  <c:v>6.4264622905964004E-4</c:v>
                </c:pt>
                <c:pt idx="163">
                  <c:v>6.3630704638709004E-4</c:v>
                </c:pt>
                <c:pt idx="164">
                  <c:v>6.3132909178989006E-4</c:v>
                </c:pt>
                <c:pt idx="165">
                  <c:v>6.2436494867357012E-4</c:v>
                </c:pt>
                <c:pt idx="166">
                  <c:v>6.1454323910226018E-4</c:v>
                </c:pt>
                <c:pt idx="167">
                  <c:v>6.0906979311853998E-4</c:v>
                </c:pt>
                <c:pt idx="168">
                  <c:v>6.0508489844373996E-4</c:v>
                </c:pt>
                <c:pt idx="169">
                  <c:v>5.987516203942E-4</c:v>
                </c:pt>
                <c:pt idx="170">
                  <c:v>5.9278490498656004E-4</c:v>
                </c:pt>
                <c:pt idx="171">
                  <c:v>5.8892440779535998E-4</c:v>
                </c:pt>
                <c:pt idx="172">
                  <c:v>5.829551957278401E-4</c:v>
                </c:pt>
                <c:pt idx="173">
                  <c:v>5.7947040805056014E-4</c:v>
                </c:pt>
                <c:pt idx="174">
                  <c:v>5.7448984283392003E-4</c:v>
                </c:pt>
                <c:pt idx="175">
                  <c:v>5.6230606267290001E-4</c:v>
                </c:pt>
                <c:pt idx="176">
                  <c:v>5.6031023685753994E-4</c:v>
                </c:pt>
                <c:pt idx="177">
                  <c:v>5.5484073715902004E-4</c:v>
                </c:pt>
                <c:pt idx="178">
                  <c:v>5.5036679454041994E-4</c:v>
                </c:pt>
                <c:pt idx="179">
                  <c:v>5.4538617159754002E-4</c:v>
                </c:pt>
                <c:pt idx="180">
                  <c:v>5.4103221525716994E-4</c:v>
                </c:pt>
              </c:numCache>
            </c:numRef>
          </c:yVal>
          <c:smooth val="0"/>
          <c:extLst>
            <c:ext xmlns:c16="http://schemas.microsoft.com/office/drawing/2014/chart" uri="{C3380CC4-5D6E-409C-BE32-E72D297353CC}">
              <c16:uniqueId val="{00000005-9295-4E65-89FA-00390CB09E27}"/>
            </c:ext>
          </c:extLst>
        </c:ser>
        <c:dLbls>
          <c:showLegendKey val="0"/>
          <c:showVal val="0"/>
          <c:showCatName val="0"/>
          <c:showSerName val="0"/>
          <c:showPercent val="0"/>
          <c:showBubbleSize val="0"/>
        </c:dLbls>
        <c:axId val="771568336"/>
        <c:axId val="771542896"/>
      </c:scatterChart>
      <c:valAx>
        <c:axId val="771568336"/>
        <c:scaling>
          <c:orientation val="minMax"/>
          <c:max val="2.1000000000000003E-3"/>
          <c:min val="0"/>
        </c:scaling>
        <c:delete val="0"/>
        <c:axPos val="b"/>
        <c:majorGridlines>
          <c:spPr>
            <a:ln w="9525" cap="flat" cmpd="sng" algn="ctr">
              <a:solidFill>
                <a:schemeClr val="tx1">
                  <a:lumMod val="15000"/>
                  <a:lumOff val="85000"/>
                </a:schemeClr>
              </a:solidFill>
              <a:round/>
            </a:ln>
            <a:effectLst/>
          </c:spPr>
        </c:majorGridlines>
        <c:title>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h:mm:ss" sourceLinked="1"/>
        <c:majorTickMark val="none"/>
        <c:minorTickMark val="none"/>
        <c:tickLblPos val="low"/>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71542896"/>
        <c:crosses val="autoZero"/>
        <c:crossBetween val="midCat"/>
      </c:valAx>
      <c:valAx>
        <c:axId val="771542896"/>
        <c:scaling>
          <c:orientation val="minMax"/>
          <c:min val="-2.0000000000000006E-4"/>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Convective</a:t>
                </a:r>
                <a:r>
                  <a:rPr lang="en-US" baseline="0"/>
                  <a:t> Heat Transfer (W)</a:t>
                </a:r>
                <a:endParaRPr lang="en-US"/>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71568336"/>
        <c:crosses val="autoZero"/>
        <c:crossBetween val="midCat"/>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Heat Transfer Rate of  Varying Flow</a:t>
            </a:r>
            <a:r>
              <a:rPr lang="en-US" baseline="0"/>
              <a:t> Rates of Water Bars</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lineMarker"/>
        <c:varyColors val="0"/>
        <c:ser>
          <c:idx val="0"/>
          <c:order val="0"/>
          <c:tx>
            <c:strRef>
              <c:f>'Just the Qs'!$B$1</c:f>
              <c:strCache>
                <c:ptCount val="1"/>
                <c:pt idx="0">
                  <c:v>Q_dot (J/s) 3.28 x 10⁻⁷ (m³/s) Flow</c:v>
                </c:pt>
              </c:strCache>
            </c:strRef>
          </c:tx>
          <c:spPr>
            <a:ln w="38100" cap="rnd">
              <a:noFill/>
              <a:round/>
            </a:ln>
            <a:effectLst/>
          </c:spPr>
          <c:marker>
            <c:symbol val="circle"/>
            <c:size val="5"/>
            <c:spPr>
              <a:solidFill>
                <a:schemeClr val="accent1"/>
              </a:solidFill>
              <a:ln w="9525">
                <a:solidFill>
                  <a:schemeClr val="accent1"/>
                </a:solidFill>
              </a:ln>
              <a:effectLst/>
            </c:spPr>
          </c:marker>
          <c:xVal>
            <c:numRef>
              <c:f>'Just the Qs'!$A$362:$A$542</c:f>
              <c:numCache>
                <c:formatCode>h:mm:ss</c:formatCode>
                <c:ptCount val="181"/>
                <c:pt idx="0">
                  <c:v>4.1666666666666666E-3</c:v>
                </c:pt>
                <c:pt idx="1">
                  <c:v>4.178240740740741E-3</c:v>
                </c:pt>
                <c:pt idx="2">
                  <c:v>4.1898148148148146E-3</c:v>
                </c:pt>
                <c:pt idx="3">
                  <c:v>4.2013888888888891E-3</c:v>
                </c:pt>
                <c:pt idx="4">
                  <c:v>4.2129629629629626E-3</c:v>
                </c:pt>
                <c:pt idx="5">
                  <c:v>4.2245370370370371E-3</c:v>
                </c:pt>
                <c:pt idx="6">
                  <c:v>4.2361111111111115E-3</c:v>
                </c:pt>
                <c:pt idx="7">
                  <c:v>4.2476851851851851E-3</c:v>
                </c:pt>
                <c:pt idx="8">
                  <c:v>4.2592592592592595E-3</c:v>
                </c:pt>
                <c:pt idx="9">
                  <c:v>4.2708333333333331E-3</c:v>
                </c:pt>
                <c:pt idx="10">
                  <c:v>4.2824074074074075E-3</c:v>
                </c:pt>
                <c:pt idx="11">
                  <c:v>4.2939814814814811E-3</c:v>
                </c:pt>
                <c:pt idx="12">
                  <c:v>4.3055555555555555E-3</c:v>
                </c:pt>
                <c:pt idx="13">
                  <c:v>4.31712962962963E-3</c:v>
                </c:pt>
                <c:pt idx="14">
                  <c:v>4.3287037037037035E-3</c:v>
                </c:pt>
                <c:pt idx="15">
                  <c:v>4.340277777777778E-3</c:v>
                </c:pt>
                <c:pt idx="16">
                  <c:v>4.3518518518518515E-3</c:v>
                </c:pt>
                <c:pt idx="17">
                  <c:v>4.363425925925926E-3</c:v>
                </c:pt>
                <c:pt idx="18">
                  <c:v>4.3750000000000004E-3</c:v>
                </c:pt>
                <c:pt idx="19">
                  <c:v>4.386574074074074E-3</c:v>
                </c:pt>
                <c:pt idx="20">
                  <c:v>4.3981481481481484E-3</c:v>
                </c:pt>
                <c:pt idx="21">
                  <c:v>4.409722222222222E-3</c:v>
                </c:pt>
                <c:pt idx="22">
                  <c:v>4.4212962962962964E-3</c:v>
                </c:pt>
                <c:pt idx="23">
                  <c:v>4.43287037037037E-3</c:v>
                </c:pt>
                <c:pt idx="24">
                  <c:v>4.4444444444444444E-3</c:v>
                </c:pt>
                <c:pt idx="25">
                  <c:v>4.4560185185185189E-3</c:v>
                </c:pt>
                <c:pt idx="26">
                  <c:v>4.4675925925925924E-3</c:v>
                </c:pt>
                <c:pt idx="27">
                  <c:v>4.4791666666666669E-3</c:v>
                </c:pt>
                <c:pt idx="28">
                  <c:v>4.4907407407407405E-3</c:v>
                </c:pt>
                <c:pt idx="29">
                  <c:v>4.5023148148148149E-3</c:v>
                </c:pt>
                <c:pt idx="30">
                  <c:v>4.5138888888888885E-3</c:v>
                </c:pt>
                <c:pt idx="31">
                  <c:v>4.5254629629629629E-3</c:v>
                </c:pt>
                <c:pt idx="32">
                  <c:v>4.5370370370370373E-3</c:v>
                </c:pt>
                <c:pt idx="33">
                  <c:v>4.5486111111111109E-3</c:v>
                </c:pt>
                <c:pt idx="34">
                  <c:v>4.5601851851851853E-3</c:v>
                </c:pt>
                <c:pt idx="35">
                  <c:v>4.5717592592592589E-3</c:v>
                </c:pt>
                <c:pt idx="36">
                  <c:v>4.5833333333333334E-3</c:v>
                </c:pt>
                <c:pt idx="37">
                  <c:v>4.5949074074074078E-3</c:v>
                </c:pt>
                <c:pt idx="38">
                  <c:v>4.6064814814814814E-3</c:v>
                </c:pt>
                <c:pt idx="39">
                  <c:v>4.6180555555555558E-3</c:v>
                </c:pt>
                <c:pt idx="40">
                  <c:v>4.6296296296296294E-3</c:v>
                </c:pt>
                <c:pt idx="41">
                  <c:v>4.6412037037037038E-3</c:v>
                </c:pt>
                <c:pt idx="42">
                  <c:v>4.6527777777777774E-3</c:v>
                </c:pt>
                <c:pt idx="43">
                  <c:v>4.6643518518518518E-3</c:v>
                </c:pt>
                <c:pt idx="44">
                  <c:v>4.6759259259259263E-3</c:v>
                </c:pt>
                <c:pt idx="45">
                  <c:v>4.6874999999999998E-3</c:v>
                </c:pt>
                <c:pt idx="46">
                  <c:v>4.6990740740740743E-3</c:v>
                </c:pt>
                <c:pt idx="47">
                  <c:v>4.7106481481481478E-3</c:v>
                </c:pt>
                <c:pt idx="48">
                  <c:v>4.7222222222222223E-3</c:v>
                </c:pt>
                <c:pt idx="49">
                  <c:v>4.7337962962962967E-3</c:v>
                </c:pt>
                <c:pt idx="50">
                  <c:v>4.7453703703703703E-3</c:v>
                </c:pt>
                <c:pt idx="51">
                  <c:v>4.7569444444444447E-3</c:v>
                </c:pt>
                <c:pt idx="52">
                  <c:v>4.7685185185185183E-3</c:v>
                </c:pt>
                <c:pt idx="53">
                  <c:v>4.7800925925925927E-3</c:v>
                </c:pt>
                <c:pt idx="54">
                  <c:v>4.7916666666666663E-3</c:v>
                </c:pt>
                <c:pt idx="55">
                  <c:v>4.8032407407407407E-3</c:v>
                </c:pt>
                <c:pt idx="56">
                  <c:v>4.8148148148148152E-3</c:v>
                </c:pt>
                <c:pt idx="57">
                  <c:v>4.8263888888888887E-3</c:v>
                </c:pt>
                <c:pt idx="58">
                  <c:v>4.8379629629629632E-3</c:v>
                </c:pt>
                <c:pt idx="59">
                  <c:v>4.8495370370370368E-3</c:v>
                </c:pt>
                <c:pt idx="60">
                  <c:v>4.8611111111111112E-3</c:v>
                </c:pt>
                <c:pt idx="61">
                  <c:v>4.8726851851851848E-3</c:v>
                </c:pt>
                <c:pt idx="62">
                  <c:v>4.8842592592592592E-3</c:v>
                </c:pt>
                <c:pt idx="63">
                  <c:v>4.8958333333333336E-3</c:v>
                </c:pt>
                <c:pt idx="64">
                  <c:v>4.9074074074074072E-3</c:v>
                </c:pt>
                <c:pt idx="65">
                  <c:v>4.9189814814814816E-3</c:v>
                </c:pt>
                <c:pt idx="66">
                  <c:v>4.9305555555555552E-3</c:v>
                </c:pt>
                <c:pt idx="67">
                  <c:v>4.9421296296296297E-3</c:v>
                </c:pt>
                <c:pt idx="68">
                  <c:v>4.9537037037037041E-3</c:v>
                </c:pt>
                <c:pt idx="69">
                  <c:v>4.9652777777777777E-3</c:v>
                </c:pt>
                <c:pt idx="70">
                  <c:v>4.9768518518518521E-3</c:v>
                </c:pt>
                <c:pt idx="71">
                  <c:v>4.9884259259259257E-3</c:v>
                </c:pt>
                <c:pt idx="72">
                  <c:v>5.0000000000000001E-3</c:v>
                </c:pt>
                <c:pt idx="73">
                  <c:v>5.0115740740740737E-3</c:v>
                </c:pt>
                <c:pt idx="74">
                  <c:v>5.0231481481481481E-3</c:v>
                </c:pt>
                <c:pt idx="75">
                  <c:v>5.0347222222222225E-3</c:v>
                </c:pt>
                <c:pt idx="76">
                  <c:v>5.0462962962962961E-3</c:v>
                </c:pt>
                <c:pt idx="77">
                  <c:v>5.0578703703703706E-3</c:v>
                </c:pt>
                <c:pt idx="78">
                  <c:v>5.0694444444444441E-3</c:v>
                </c:pt>
                <c:pt idx="79">
                  <c:v>5.0810185185185186E-3</c:v>
                </c:pt>
                <c:pt idx="80">
                  <c:v>5.092592592592593E-3</c:v>
                </c:pt>
                <c:pt idx="81">
                  <c:v>5.1041666666666666E-3</c:v>
                </c:pt>
                <c:pt idx="82">
                  <c:v>5.115740740740741E-3</c:v>
                </c:pt>
                <c:pt idx="83">
                  <c:v>5.1273148148148146E-3</c:v>
                </c:pt>
                <c:pt idx="84">
                  <c:v>5.138888888888889E-3</c:v>
                </c:pt>
                <c:pt idx="85">
                  <c:v>5.1504629629629626E-3</c:v>
                </c:pt>
                <c:pt idx="86">
                  <c:v>5.162037037037037E-3</c:v>
                </c:pt>
                <c:pt idx="87">
                  <c:v>5.1736111111111115E-3</c:v>
                </c:pt>
                <c:pt idx="88">
                  <c:v>5.185185185185185E-3</c:v>
                </c:pt>
                <c:pt idx="89">
                  <c:v>5.1967592592592595E-3</c:v>
                </c:pt>
                <c:pt idx="90">
                  <c:v>5.208333333333333E-3</c:v>
                </c:pt>
                <c:pt idx="91">
                  <c:v>5.2199074074074075E-3</c:v>
                </c:pt>
                <c:pt idx="92">
                  <c:v>5.2314814814814811E-3</c:v>
                </c:pt>
                <c:pt idx="93">
                  <c:v>5.2430555555555555E-3</c:v>
                </c:pt>
                <c:pt idx="94">
                  <c:v>5.2546296296296299E-3</c:v>
                </c:pt>
                <c:pt idx="95">
                  <c:v>5.2662037037037035E-3</c:v>
                </c:pt>
                <c:pt idx="96">
                  <c:v>5.2777777777777779E-3</c:v>
                </c:pt>
                <c:pt idx="97">
                  <c:v>5.2893518518518515E-3</c:v>
                </c:pt>
                <c:pt idx="98">
                  <c:v>5.3009259259259259E-3</c:v>
                </c:pt>
                <c:pt idx="99">
                  <c:v>5.3125000000000004E-3</c:v>
                </c:pt>
                <c:pt idx="100">
                  <c:v>5.324074074074074E-3</c:v>
                </c:pt>
                <c:pt idx="101">
                  <c:v>5.3356481481481484E-3</c:v>
                </c:pt>
                <c:pt idx="102">
                  <c:v>5.347222222222222E-3</c:v>
                </c:pt>
                <c:pt idx="103">
                  <c:v>5.3587962962962964E-3</c:v>
                </c:pt>
                <c:pt idx="104">
                  <c:v>5.37037037037037E-3</c:v>
                </c:pt>
                <c:pt idx="105">
                  <c:v>5.3819444444444444E-3</c:v>
                </c:pt>
                <c:pt idx="106">
                  <c:v>5.3935185185185188E-3</c:v>
                </c:pt>
                <c:pt idx="107">
                  <c:v>5.4050925925925924E-3</c:v>
                </c:pt>
                <c:pt idx="108">
                  <c:v>5.4166666666666669E-3</c:v>
                </c:pt>
                <c:pt idx="109">
                  <c:v>5.4282407407407404E-3</c:v>
                </c:pt>
                <c:pt idx="110">
                  <c:v>5.4398148148148149E-3</c:v>
                </c:pt>
                <c:pt idx="111">
                  <c:v>5.4513888888888893E-3</c:v>
                </c:pt>
                <c:pt idx="112">
                  <c:v>5.4629629629629629E-3</c:v>
                </c:pt>
                <c:pt idx="113">
                  <c:v>5.4745370370370373E-3</c:v>
                </c:pt>
                <c:pt idx="114">
                  <c:v>5.4861111111111109E-3</c:v>
                </c:pt>
                <c:pt idx="115">
                  <c:v>5.4976851851851853E-3</c:v>
                </c:pt>
                <c:pt idx="116">
                  <c:v>5.5092592592592589E-3</c:v>
                </c:pt>
                <c:pt idx="117">
                  <c:v>5.5208333333333333E-3</c:v>
                </c:pt>
                <c:pt idx="118">
                  <c:v>5.5324074074074078E-3</c:v>
                </c:pt>
                <c:pt idx="119">
                  <c:v>5.5439814814814813E-3</c:v>
                </c:pt>
                <c:pt idx="120">
                  <c:v>5.5555555555555558E-3</c:v>
                </c:pt>
                <c:pt idx="121">
                  <c:v>5.5671296296296293E-3</c:v>
                </c:pt>
                <c:pt idx="122">
                  <c:v>5.5787037037037038E-3</c:v>
                </c:pt>
                <c:pt idx="123">
                  <c:v>5.5902777777777773E-3</c:v>
                </c:pt>
                <c:pt idx="124">
                  <c:v>5.6018518518518518E-3</c:v>
                </c:pt>
                <c:pt idx="125">
                  <c:v>5.6134259259259262E-3</c:v>
                </c:pt>
                <c:pt idx="126">
                  <c:v>5.6249999999999998E-3</c:v>
                </c:pt>
                <c:pt idx="127">
                  <c:v>5.6365740740740742E-3</c:v>
                </c:pt>
                <c:pt idx="128">
                  <c:v>5.6481481481481478E-3</c:v>
                </c:pt>
                <c:pt idx="129">
                  <c:v>5.6597222222222222E-3</c:v>
                </c:pt>
                <c:pt idx="130">
                  <c:v>5.6712962962962967E-3</c:v>
                </c:pt>
                <c:pt idx="131">
                  <c:v>5.6828703703703702E-3</c:v>
                </c:pt>
                <c:pt idx="132">
                  <c:v>5.6944444444444447E-3</c:v>
                </c:pt>
                <c:pt idx="133">
                  <c:v>5.7060185185185183E-3</c:v>
                </c:pt>
                <c:pt idx="134">
                  <c:v>5.7175925925925927E-3</c:v>
                </c:pt>
                <c:pt idx="135">
                  <c:v>5.7291666666666663E-3</c:v>
                </c:pt>
                <c:pt idx="136">
                  <c:v>5.7407407407407407E-3</c:v>
                </c:pt>
                <c:pt idx="137">
                  <c:v>5.7523148148148151E-3</c:v>
                </c:pt>
                <c:pt idx="138">
                  <c:v>5.7638888888888887E-3</c:v>
                </c:pt>
                <c:pt idx="139">
                  <c:v>5.7754629629629631E-3</c:v>
                </c:pt>
                <c:pt idx="140">
                  <c:v>5.7870370370370367E-3</c:v>
                </c:pt>
                <c:pt idx="141">
                  <c:v>5.7986111111111112E-3</c:v>
                </c:pt>
                <c:pt idx="142">
                  <c:v>5.8101851851851856E-3</c:v>
                </c:pt>
                <c:pt idx="143">
                  <c:v>5.8217592592592592E-3</c:v>
                </c:pt>
                <c:pt idx="144">
                  <c:v>5.8333333333333336E-3</c:v>
                </c:pt>
                <c:pt idx="145">
                  <c:v>5.8449074074074072E-3</c:v>
                </c:pt>
                <c:pt idx="146">
                  <c:v>5.8564814814814816E-3</c:v>
                </c:pt>
                <c:pt idx="147">
                  <c:v>5.8680555555555552E-3</c:v>
                </c:pt>
                <c:pt idx="148">
                  <c:v>5.8796296296296296E-3</c:v>
                </c:pt>
                <c:pt idx="149">
                  <c:v>5.8912037037037041E-3</c:v>
                </c:pt>
                <c:pt idx="150">
                  <c:v>5.9027777777777776E-3</c:v>
                </c:pt>
                <c:pt idx="151">
                  <c:v>5.9143518518518521E-3</c:v>
                </c:pt>
                <c:pt idx="152">
                  <c:v>5.9259259259259256E-3</c:v>
                </c:pt>
                <c:pt idx="153">
                  <c:v>5.9375000000000001E-3</c:v>
                </c:pt>
                <c:pt idx="154">
                  <c:v>5.9490740740740745E-3</c:v>
                </c:pt>
                <c:pt idx="155">
                  <c:v>5.9606481481481481E-3</c:v>
                </c:pt>
                <c:pt idx="156">
                  <c:v>5.9722222222222225E-3</c:v>
                </c:pt>
                <c:pt idx="157">
                  <c:v>5.9837962962962961E-3</c:v>
                </c:pt>
                <c:pt idx="158">
                  <c:v>5.9953703703703705E-3</c:v>
                </c:pt>
                <c:pt idx="159">
                  <c:v>6.0069444444444441E-3</c:v>
                </c:pt>
                <c:pt idx="160">
                  <c:v>6.0185185185185185E-3</c:v>
                </c:pt>
                <c:pt idx="161">
                  <c:v>6.030092592592593E-3</c:v>
                </c:pt>
                <c:pt idx="162">
                  <c:v>6.0416666666666665E-3</c:v>
                </c:pt>
                <c:pt idx="163">
                  <c:v>6.053240740740741E-3</c:v>
                </c:pt>
                <c:pt idx="164">
                  <c:v>6.0648148148148145E-3</c:v>
                </c:pt>
                <c:pt idx="165">
                  <c:v>6.076388888888889E-3</c:v>
                </c:pt>
                <c:pt idx="166">
                  <c:v>6.0879629629629626E-3</c:v>
                </c:pt>
                <c:pt idx="167">
                  <c:v>6.099537037037037E-3</c:v>
                </c:pt>
                <c:pt idx="168">
                  <c:v>6.1111111111111114E-3</c:v>
                </c:pt>
                <c:pt idx="169">
                  <c:v>6.122685185185185E-3</c:v>
                </c:pt>
                <c:pt idx="170">
                  <c:v>6.1342592592592594E-3</c:v>
                </c:pt>
                <c:pt idx="171">
                  <c:v>6.145833333333333E-3</c:v>
                </c:pt>
                <c:pt idx="172">
                  <c:v>6.1574074074074074E-3</c:v>
                </c:pt>
                <c:pt idx="173">
                  <c:v>6.1689814814814819E-3</c:v>
                </c:pt>
                <c:pt idx="174">
                  <c:v>6.1805555555555555E-3</c:v>
                </c:pt>
                <c:pt idx="175">
                  <c:v>6.1921296296296299E-3</c:v>
                </c:pt>
                <c:pt idx="176">
                  <c:v>6.2037037037037035E-3</c:v>
                </c:pt>
                <c:pt idx="177">
                  <c:v>6.2152777777777779E-3</c:v>
                </c:pt>
                <c:pt idx="178">
                  <c:v>6.2268518518518515E-3</c:v>
                </c:pt>
                <c:pt idx="179">
                  <c:v>6.2384259259259259E-3</c:v>
                </c:pt>
                <c:pt idx="180">
                  <c:v>6.2500000000000003E-3</c:v>
                </c:pt>
              </c:numCache>
            </c:numRef>
          </c:xVal>
          <c:yVal>
            <c:numRef>
              <c:f>'Just the Qs'!$B$362:$B$542</c:f>
              <c:numCache>
                <c:formatCode>General</c:formatCode>
                <c:ptCount val="181"/>
                <c:pt idx="0">
                  <c:v>4.4172971796000001E-6</c:v>
                </c:pt>
                <c:pt idx="1">
                  <c:v>4.4511856874520006E-6</c:v>
                </c:pt>
                <c:pt idx="2">
                  <c:v>4.4937868082999984E-6</c:v>
                </c:pt>
                <c:pt idx="3">
                  <c:v>4.545031925855999E-6</c:v>
                </c:pt>
                <c:pt idx="4">
                  <c:v>4.5788966757660001E-6</c:v>
                </c:pt>
                <c:pt idx="5">
                  <c:v>4.6170886698159999E-6</c:v>
                </c:pt>
                <c:pt idx="6">
                  <c:v>4.6345154329800005E-6</c:v>
                </c:pt>
                <c:pt idx="7">
                  <c:v>4.6595743812399978E-6</c:v>
                </c:pt>
                <c:pt idx="8">
                  <c:v>4.7097977030279995E-6</c:v>
                </c:pt>
                <c:pt idx="9">
                  <c:v>4.7315661087940002E-6</c:v>
                </c:pt>
                <c:pt idx="10">
                  <c:v>4.765476329999999E-6</c:v>
                </c:pt>
                <c:pt idx="11">
                  <c:v>4.7740592449080004E-6</c:v>
                </c:pt>
                <c:pt idx="12">
                  <c:v>4.8416674253999991E-6</c:v>
                </c:pt>
                <c:pt idx="13">
                  <c:v>4.874406085299999E-6</c:v>
                </c:pt>
                <c:pt idx="14">
                  <c:v>4.9136721101839983E-6</c:v>
                </c:pt>
                <c:pt idx="15">
                  <c:v>4.9387350335580001E-6</c:v>
                </c:pt>
                <c:pt idx="16">
                  <c:v>4.9681584005759985E-6</c:v>
                </c:pt>
                <c:pt idx="17">
                  <c:v>4.9986752230799994E-6</c:v>
                </c:pt>
                <c:pt idx="18">
                  <c:v>5.0456182988680009E-6</c:v>
                </c:pt>
                <c:pt idx="19">
                  <c:v>5.1013000620120001E-6</c:v>
                </c:pt>
                <c:pt idx="20">
                  <c:v>5.0760321063299994E-6</c:v>
                </c:pt>
                <c:pt idx="21">
                  <c:v>5.1480014766660003E-6</c:v>
                </c:pt>
                <c:pt idx="22">
                  <c:v>5.1785479520919987E-6</c:v>
                </c:pt>
                <c:pt idx="23">
                  <c:v>5.2210978047359996E-6</c:v>
                </c:pt>
                <c:pt idx="24">
                  <c:v>5.2679840350079985E-6</c:v>
                </c:pt>
                <c:pt idx="25">
                  <c:v>5.2733357591039993E-6</c:v>
                </c:pt>
                <c:pt idx="26">
                  <c:v>5.3202999811339976E-6</c:v>
                </c:pt>
                <c:pt idx="27">
                  <c:v>5.340900990455998E-6</c:v>
                </c:pt>
                <c:pt idx="28">
                  <c:v>5.3714377834039994E-6</c:v>
                </c:pt>
                <c:pt idx="29">
                  <c:v>5.4183114924399989E-6</c:v>
                </c:pt>
                <c:pt idx="30">
                  <c:v>5.4781323827039996E-6</c:v>
                </c:pt>
                <c:pt idx="31">
                  <c:v>5.4988094916340003E-6</c:v>
                </c:pt>
                <c:pt idx="32">
                  <c:v>5.5423664601600007E-6</c:v>
                </c:pt>
                <c:pt idx="33">
                  <c:v>5.537842130741999E-6</c:v>
                </c:pt>
                <c:pt idx="34">
                  <c:v>5.584678281399999E-6</c:v>
                </c:pt>
                <c:pt idx="35">
                  <c:v>5.6151522464399996E-6</c:v>
                </c:pt>
                <c:pt idx="36">
                  <c:v>5.6324953371319993E-6</c:v>
                </c:pt>
                <c:pt idx="37">
                  <c:v>5.645437354655999E-6</c:v>
                </c:pt>
                <c:pt idx="38">
                  <c:v>5.6616839261779996E-6</c:v>
                </c:pt>
                <c:pt idx="39">
                  <c:v>5.717111988783999E-6</c:v>
                </c:pt>
                <c:pt idx="40">
                  <c:v>5.738848927296E-6</c:v>
                </c:pt>
                <c:pt idx="41">
                  <c:v>5.7551130345179986E-6</c:v>
                </c:pt>
                <c:pt idx="42">
                  <c:v>5.7680708810759988E-6</c:v>
                </c:pt>
                <c:pt idx="43">
                  <c:v>5.7886878239000002E-6</c:v>
                </c:pt>
                <c:pt idx="44">
                  <c:v>5.7896692896899995E-6</c:v>
                </c:pt>
                <c:pt idx="45">
                  <c:v>5.8277465672159995E-6</c:v>
                </c:pt>
                <c:pt idx="46">
                  <c:v>5.8538307394999989E-6</c:v>
                </c:pt>
                <c:pt idx="47">
                  <c:v>5.8613357721160002E-6</c:v>
                </c:pt>
                <c:pt idx="48">
                  <c:v>5.8883738551559997E-6</c:v>
                </c:pt>
                <c:pt idx="49">
                  <c:v>5.9046298170719989E-6</c:v>
                </c:pt>
                <c:pt idx="50">
                  <c:v>5.9219558634899983E-6</c:v>
                </c:pt>
                <c:pt idx="51">
                  <c:v>5.9338108940160002E-6</c:v>
                </c:pt>
                <c:pt idx="52">
                  <c:v>5.9336779083839994E-6</c:v>
                </c:pt>
                <c:pt idx="53">
                  <c:v>5.959706625215999E-6</c:v>
                </c:pt>
                <c:pt idx="54">
                  <c:v>5.989061689350001E-6</c:v>
                </c:pt>
                <c:pt idx="55">
                  <c:v>5.9900154839120001E-6</c:v>
                </c:pt>
                <c:pt idx="56">
                  <c:v>5.9986319628959992E-6</c:v>
                </c:pt>
                <c:pt idx="57">
                  <c:v>6.0366870015299994E-6</c:v>
                </c:pt>
                <c:pt idx="58">
                  <c:v>6.0320590014799992E-6</c:v>
                </c:pt>
                <c:pt idx="59">
                  <c:v>6.0625246037499989E-6</c:v>
                </c:pt>
                <c:pt idx="60">
                  <c:v>6.0831453170159998E-6</c:v>
                </c:pt>
                <c:pt idx="61">
                  <c:v>6.0830326642679995E-6</c:v>
                </c:pt>
                <c:pt idx="62">
                  <c:v>6.1385529134879991E-6</c:v>
                </c:pt>
                <c:pt idx="63">
                  <c:v>6.1514906062500013E-6</c:v>
                </c:pt>
                <c:pt idx="64">
                  <c:v>6.1513466962499982E-6</c:v>
                </c:pt>
                <c:pt idx="65">
                  <c:v>6.1774539399719979E-6</c:v>
                </c:pt>
                <c:pt idx="66">
                  <c:v>6.2065804014719985E-6</c:v>
                </c:pt>
                <c:pt idx="67">
                  <c:v>6.231542063374E-6</c:v>
                </c:pt>
                <c:pt idx="68">
                  <c:v>6.2369120000799996E-6</c:v>
                </c:pt>
                <c:pt idx="69">
                  <c:v>6.2497954963359998E-6</c:v>
                </c:pt>
                <c:pt idx="70">
                  <c:v>6.2879965769699993E-6</c:v>
                </c:pt>
                <c:pt idx="71">
                  <c:v>6.299882423424E-6</c:v>
                </c:pt>
                <c:pt idx="72">
                  <c:v>6.3270187660799983E-6</c:v>
                </c:pt>
                <c:pt idx="73">
                  <c:v>6.334529919667998E-6</c:v>
                </c:pt>
                <c:pt idx="74">
                  <c:v>6.3682542955000006E-6</c:v>
                </c:pt>
                <c:pt idx="75">
                  <c:v>6.398647271189998E-6</c:v>
                </c:pt>
                <c:pt idx="76">
                  <c:v>6.4290632341040006E-6</c:v>
                </c:pt>
                <c:pt idx="77">
                  <c:v>6.4409438880719999E-6</c:v>
                </c:pt>
                <c:pt idx="78">
                  <c:v>6.4625866646719992E-6</c:v>
                </c:pt>
                <c:pt idx="79">
                  <c:v>6.4756031892000005E-6</c:v>
                </c:pt>
                <c:pt idx="80">
                  <c:v>6.5049459666179997E-6</c:v>
                </c:pt>
                <c:pt idx="81">
                  <c:v>6.517891353767999E-6</c:v>
                </c:pt>
                <c:pt idx="82">
                  <c:v>6.5516291206920003E-6</c:v>
                </c:pt>
                <c:pt idx="83">
                  <c:v>6.5656848434379997E-6</c:v>
                </c:pt>
                <c:pt idx="84">
                  <c:v>6.6112944613020001E-6</c:v>
                </c:pt>
                <c:pt idx="85">
                  <c:v>6.6285296205599993E-6</c:v>
                </c:pt>
                <c:pt idx="86">
                  <c:v>6.6710296760799995E-6</c:v>
                </c:pt>
                <c:pt idx="87">
                  <c:v>6.692757007799999E-6</c:v>
                </c:pt>
                <c:pt idx="88">
                  <c:v>6.6970305148800003E-6</c:v>
                </c:pt>
                <c:pt idx="89">
                  <c:v>6.7307318278019989E-6</c:v>
                </c:pt>
                <c:pt idx="90">
                  <c:v>6.7654449608640008E-6</c:v>
                </c:pt>
                <c:pt idx="91">
                  <c:v>6.7915393475599987E-6</c:v>
                </c:pt>
                <c:pt idx="92">
                  <c:v>6.8088176904779997E-6</c:v>
                </c:pt>
                <c:pt idx="93">
                  <c:v>6.8587488323259995E-6</c:v>
                </c:pt>
                <c:pt idx="94">
                  <c:v>6.8935329887040004E-6</c:v>
                </c:pt>
                <c:pt idx="95">
                  <c:v>6.9141112186719989E-6</c:v>
                </c:pt>
                <c:pt idx="96">
                  <c:v>6.9445149172560004E-6</c:v>
                </c:pt>
                <c:pt idx="97">
                  <c:v>6.978201439428E-6</c:v>
                </c:pt>
                <c:pt idx="98">
                  <c:v>7.0042657723859996E-6</c:v>
                </c:pt>
                <c:pt idx="99">
                  <c:v>7.0248663574399982E-6</c:v>
                </c:pt>
                <c:pt idx="100">
                  <c:v>7.059558160907999E-6</c:v>
                </c:pt>
                <c:pt idx="101">
                  <c:v>7.0812694173479999E-6</c:v>
                </c:pt>
                <c:pt idx="102">
                  <c:v>7.1496612779899998E-6</c:v>
                </c:pt>
                <c:pt idx="103">
                  <c:v>7.1789385006719981E-6</c:v>
                </c:pt>
                <c:pt idx="104">
                  <c:v>7.203900904509999E-6</c:v>
                </c:pt>
                <c:pt idx="105">
                  <c:v>7.2462258812559991E-6</c:v>
                </c:pt>
                <c:pt idx="106">
                  <c:v>7.2820723254119989E-6</c:v>
                </c:pt>
                <c:pt idx="107">
                  <c:v>7.2851855590600004E-6</c:v>
                </c:pt>
                <c:pt idx="108">
                  <c:v>7.3286244776799999E-6</c:v>
                </c:pt>
                <c:pt idx="109">
                  <c:v>7.3665708653299994E-6</c:v>
                </c:pt>
                <c:pt idx="110">
                  <c:v>7.3794822193639991E-6</c:v>
                </c:pt>
                <c:pt idx="111">
                  <c:v>7.4392077474000004E-6</c:v>
                </c:pt>
                <c:pt idx="112">
                  <c:v>7.4847679860120004E-6</c:v>
                </c:pt>
                <c:pt idx="113">
                  <c:v>7.5162020392779992E-6</c:v>
                </c:pt>
                <c:pt idx="114">
                  <c:v>7.5367807222960005E-6</c:v>
                </c:pt>
                <c:pt idx="115">
                  <c:v>7.575803221612E-6</c:v>
                </c:pt>
                <c:pt idx="116">
                  <c:v>7.6138200388159993E-6</c:v>
                </c:pt>
                <c:pt idx="117">
                  <c:v>7.6343947126079998E-6</c:v>
                </c:pt>
                <c:pt idx="118">
                  <c:v>7.6778898328800005E-6</c:v>
                </c:pt>
                <c:pt idx="119">
                  <c:v>7.6907292223200008E-6</c:v>
                </c:pt>
                <c:pt idx="120">
                  <c:v>7.757951964927999E-6</c:v>
                </c:pt>
                <c:pt idx="121">
                  <c:v>7.7926519765959997E-6</c:v>
                </c:pt>
                <c:pt idx="122">
                  <c:v>7.8001187909799975E-6</c:v>
                </c:pt>
                <c:pt idx="123">
                  <c:v>7.8305025724199982E-6</c:v>
                </c:pt>
                <c:pt idx="124">
                  <c:v>7.8433650993899984E-6</c:v>
                </c:pt>
                <c:pt idx="125">
                  <c:v>7.863929451104E-6</c:v>
                </c:pt>
                <c:pt idx="126">
                  <c:v>7.9106908261259986E-6</c:v>
                </c:pt>
                <c:pt idx="127">
                  <c:v>7.9453498532919997E-6</c:v>
                </c:pt>
                <c:pt idx="128">
                  <c:v>7.966931752763999E-6</c:v>
                </c:pt>
                <c:pt idx="129">
                  <c:v>8.0177158892800001E-6</c:v>
                </c:pt>
                <c:pt idx="130">
                  <c:v>8.0600694817299983E-6</c:v>
                </c:pt>
                <c:pt idx="131">
                  <c:v>8.0641909484279994E-6</c:v>
                </c:pt>
                <c:pt idx="132">
                  <c:v>8.1196688049599995E-6</c:v>
                </c:pt>
                <c:pt idx="133">
                  <c:v>8.1532538716479993E-6</c:v>
                </c:pt>
                <c:pt idx="134">
                  <c:v>8.1879521713199985E-6</c:v>
                </c:pt>
                <c:pt idx="135">
                  <c:v>8.1843664949999992E-6</c:v>
                </c:pt>
                <c:pt idx="136">
                  <c:v>8.2474091675599997E-6</c:v>
                </c:pt>
                <c:pt idx="137">
                  <c:v>8.2471594058920007E-6</c:v>
                </c:pt>
                <c:pt idx="138">
                  <c:v>8.3448277728639987E-6</c:v>
                </c:pt>
                <c:pt idx="139">
                  <c:v>8.3620976655999986E-6</c:v>
                </c:pt>
                <c:pt idx="140">
                  <c:v>8.3880543037759992E-6</c:v>
                </c:pt>
                <c:pt idx="141">
                  <c:v>8.425928492312E-6</c:v>
                </c:pt>
                <c:pt idx="142">
                  <c:v>8.4605765151600015E-6</c:v>
                </c:pt>
                <c:pt idx="143">
                  <c:v>8.4941065058920001E-6</c:v>
                </c:pt>
                <c:pt idx="144">
                  <c:v>8.515700756039998E-6</c:v>
                </c:pt>
                <c:pt idx="145">
                  <c:v>8.562250419197999E-6</c:v>
                </c:pt>
                <c:pt idx="146">
                  <c:v>8.5924673428560003E-6</c:v>
                </c:pt>
                <c:pt idx="147">
                  <c:v>8.642257007315999E-6</c:v>
                </c:pt>
                <c:pt idx="148">
                  <c:v>8.675808367083999E-6</c:v>
                </c:pt>
                <c:pt idx="149">
                  <c:v>8.7028389060419987E-6</c:v>
                </c:pt>
                <c:pt idx="150">
                  <c:v>8.7407492053279979E-6</c:v>
                </c:pt>
                <c:pt idx="151">
                  <c:v>8.7623659267559968E-6</c:v>
                </c:pt>
                <c:pt idx="152">
                  <c:v>8.8046004800519998E-6</c:v>
                </c:pt>
                <c:pt idx="153">
                  <c:v>8.8163991309039985E-6</c:v>
                </c:pt>
                <c:pt idx="154">
                  <c:v>8.8466678227199991E-6</c:v>
                </c:pt>
                <c:pt idx="155">
                  <c:v>8.8944440442559971E-6</c:v>
                </c:pt>
                <c:pt idx="156">
                  <c:v>8.9484636824880012E-6</c:v>
                </c:pt>
                <c:pt idx="157">
                  <c:v>8.9351770442200013E-6</c:v>
                </c:pt>
                <c:pt idx="158">
                  <c:v>8.9699312577239994E-6</c:v>
                </c:pt>
                <c:pt idx="159">
                  <c:v>9.0001555250559975E-6</c:v>
                </c:pt>
                <c:pt idx="160">
                  <c:v>9.0163792927059973E-6</c:v>
                </c:pt>
                <c:pt idx="161">
                  <c:v>9.0542328850559967E-6</c:v>
                </c:pt>
                <c:pt idx="162">
                  <c:v>9.0682655278359996E-6</c:v>
                </c:pt>
                <c:pt idx="163">
                  <c:v>9.0976065666079997E-6</c:v>
                </c:pt>
                <c:pt idx="164">
                  <c:v>9.1224430427999991E-6</c:v>
                </c:pt>
                <c:pt idx="165">
                  <c:v>9.1231854399679981E-6</c:v>
                </c:pt>
                <c:pt idx="166">
                  <c:v>9.1905381109199996E-6</c:v>
                </c:pt>
                <c:pt idx="167">
                  <c:v>9.2077745205959996E-6</c:v>
                </c:pt>
                <c:pt idx="168">
                  <c:v>9.2207847130839967E-6</c:v>
                </c:pt>
                <c:pt idx="169">
                  <c:v>9.2457233568479976E-6</c:v>
                </c:pt>
                <c:pt idx="170">
                  <c:v>9.2541641814179996E-6</c:v>
                </c:pt>
                <c:pt idx="171">
                  <c:v>9.2801822467779996E-6</c:v>
                </c:pt>
                <c:pt idx="172">
                  <c:v>9.2963249408640012E-6</c:v>
                </c:pt>
                <c:pt idx="173">
                  <c:v>9.3103504926120002E-6</c:v>
                </c:pt>
                <c:pt idx="174">
                  <c:v>9.3436494512959988E-6</c:v>
                </c:pt>
                <c:pt idx="175">
                  <c:v>9.3434758340079992E-6</c:v>
                </c:pt>
                <c:pt idx="176">
                  <c:v>9.3738124683999985E-6</c:v>
                </c:pt>
                <c:pt idx="177">
                  <c:v>9.3856278213400011E-6</c:v>
                </c:pt>
                <c:pt idx="178">
                  <c:v>9.4116027136999988E-6</c:v>
                </c:pt>
                <c:pt idx="179">
                  <c:v>9.4157506491779978E-6</c:v>
                </c:pt>
                <c:pt idx="180">
                  <c:v>9.4232417843519996E-6</c:v>
                </c:pt>
              </c:numCache>
            </c:numRef>
          </c:yVal>
          <c:smooth val="0"/>
          <c:extLst>
            <c:ext xmlns:c16="http://schemas.microsoft.com/office/drawing/2014/chart" uri="{C3380CC4-5D6E-409C-BE32-E72D297353CC}">
              <c16:uniqueId val="{00000000-F2B5-4D7E-A2CB-154A2DA015F4}"/>
            </c:ext>
          </c:extLst>
        </c:ser>
        <c:ser>
          <c:idx val="1"/>
          <c:order val="1"/>
          <c:tx>
            <c:strRef>
              <c:f>'Just the Qs'!$C$1</c:f>
              <c:strCache>
                <c:ptCount val="1"/>
                <c:pt idx="0">
                  <c:v>Q_dot (J/s) 6.57 x 10⁻⁷ (m³/s) Flow</c:v>
                </c:pt>
              </c:strCache>
            </c:strRef>
          </c:tx>
          <c:spPr>
            <a:ln w="38100" cap="rnd">
              <a:noFill/>
              <a:round/>
            </a:ln>
            <a:effectLst/>
          </c:spPr>
          <c:marker>
            <c:symbol val="circle"/>
            <c:size val="5"/>
            <c:spPr>
              <a:solidFill>
                <a:schemeClr val="accent2"/>
              </a:solidFill>
              <a:ln w="9525">
                <a:solidFill>
                  <a:schemeClr val="accent2"/>
                </a:solidFill>
              </a:ln>
              <a:effectLst/>
            </c:spPr>
          </c:marker>
          <c:xVal>
            <c:numRef>
              <c:f>'Just the Qs'!$A$362:$A$542</c:f>
              <c:numCache>
                <c:formatCode>h:mm:ss</c:formatCode>
                <c:ptCount val="181"/>
                <c:pt idx="0">
                  <c:v>4.1666666666666666E-3</c:v>
                </c:pt>
                <c:pt idx="1">
                  <c:v>4.178240740740741E-3</c:v>
                </c:pt>
                <c:pt idx="2">
                  <c:v>4.1898148148148146E-3</c:v>
                </c:pt>
                <c:pt idx="3">
                  <c:v>4.2013888888888891E-3</c:v>
                </c:pt>
                <c:pt idx="4">
                  <c:v>4.2129629629629626E-3</c:v>
                </c:pt>
                <c:pt idx="5">
                  <c:v>4.2245370370370371E-3</c:v>
                </c:pt>
                <c:pt idx="6">
                  <c:v>4.2361111111111115E-3</c:v>
                </c:pt>
                <c:pt idx="7">
                  <c:v>4.2476851851851851E-3</c:v>
                </c:pt>
                <c:pt idx="8">
                  <c:v>4.2592592592592595E-3</c:v>
                </c:pt>
                <c:pt idx="9">
                  <c:v>4.2708333333333331E-3</c:v>
                </c:pt>
                <c:pt idx="10">
                  <c:v>4.2824074074074075E-3</c:v>
                </c:pt>
                <c:pt idx="11">
                  <c:v>4.2939814814814811E-3</c:v>
                </c:pt>
                <c:pt idx="12">
                  <c:v>4.3055555555555555E-3</c:v>
                </c:pt>
                <c:pt idx="13">
                  <c:v>4.31712962962963E-3</c:v>
                </c:pt>
                <c:pt idx="14">
                  <c:v>4.3287037037037035E-3</c:v>
                </c:pt>
                <c:pt idx="15">
                  <c:v>4.340277777777778E-3</c:v>
                </c:pt>
                <c:pt idx="16">
                  <c:v>4.3518518518518515E-3</c:v>
                </c:pt>
                <c:pt idx="17">
                  <c:v>4.363425925925926E-3</c:v>
                </c:pt>
                <c:pt idx="18">
                  <c:v>4.3750000000000004E-3</c:v>
                </c:pt>
                <c:pt idx="19">
                  <c:v>4.386574074074074E-3</c:v>
                </c:pt>
                <c:pt idx="20">
                  <c:v>4.3981481481481484E-3</c:v>
                </c:pt>
                <c:pt idx="21">
                  <c:v>4.409722222222222E-3</c:v>
                </c:pt>
                <c:pt idx="22">
                  <c:v>4.4212962962962964E-3</c:v>
                </c:pt>
                <c:pt idx="23">
                  <c:v>4.43287037037037E-3</c:v>
                </c:pt>
                <c:pt idx="24">
                  <c:v>4.4444444444444444E-3</c:v>
                </c:pt>
                <c:pt idx="25">
                  <c:v>4.4560185185185189E-3</c:v>
                </c:pt>
                <c:pt idx="26">
                  <c:v>4.4675925925925924E-3</c:v>
                </c:pt>
                <c:pt idx="27">
                  <c:v>4.4791666666666669E-3</c:v>
                </c:pt>
                <c:pt idx="28">
                  <c:v>4.4907407407407405E-3</c:v>
                </c:pt>
                <c:pt idx="29">
                  <c:v>4.5023148148148149E-3</c:v>
                </c:pt>
                <c:pt idx="30">
                  <c:v>4.5138888888888885E-3</c:v>
                </c:pt>
                <c:pt idx="31">
                  <c:v>4.5254629629629629E-3</c:v>
                </c:pt>
                <c:pt idx="32">
                  <c:v>4.5370370370370373E-3</c:v>
                </c:pt>
                <c:pt idx="33">
                  <c:v>4.5486111111111109E-3</c:v>
                </c:pt>
                <c:pt idx="34">
                  <c:v>4.5601851851851853E-3</c:v>
                </c:pt>
                <c:pt idx="35">
                  <c:v>4.5717592592592589E-3</c:v>
                </c:pt>
                <c:pt idx="36">
                  <c:v>4.5833333333333334E-3</c:v>
                </c:pt>
                <c:pt idx="37">
                  <c:v>4.5949074074074078E-3</c:v>
                </c:pt>
                <c:pt idx="38">
                  <c:v>4.6064814814814814E-3</c:v>
                </c:pt>
                <c:pt idx="39">
                  <c:v>4.6180555555555558E-3</c:v>
                </c:pt>
                <c:pt idx="40">
                  <c:v>4.6296296296296294E-3</c:v>
                </c:pt>
                <c:pt idx="41">
                  <c:v>4.6412037037037038E-3</c:v>
                </c:pt>
                <c:pt idx="42">
                  <c:v>4.6527777777777774E-3</c:v>
                </c:pt>
                <c:pt idx="43">
                  <c:v>4.6643518518518518E-3</c:v>
                </c:pt>
                <c:pt idx="44">
                  <c:v>4.6759259259259263E-3</c:v>
                </c:pt>
                <c:pt idx="45">
                  <c:v>4.6874999999999998E-3</c:v>
                </c:pt>
                <c:pt idx="46">
                  <c:v>4.6990740740740743E-3</c:v>
                </c:pt>
                <c:pt idx="47">
                  <c:v>4.7106481481481478E-3</c:v>
                </c:pt>
                <c:pt idx="48">
                  <c:v>4.7222222222222223E-3</c:v>
                </c:pt>
                <c:pt idx="49">
                  <c:v>4.7337962962962967E-3</c:v>
                </c:pt>
                <c:pt idx="50">
                  <c:v>4.7453703703703703E-3</c:v>
                </c:pt>
                <c:pt idx="51">
                  <c:v>4.7569444444444447E-3</c:v>
                </c:pt>
                <c:pt idx="52">
                  <c:v>4.7685185185185183E-3</c:v>
                </c:pt>
                <c:pt idx="53">
                  <c:v>4.7800925925925927E-3</c:v>
                </c:pt>
                <c:pt idx="54">
                  <c:v>4.7916666666666663E-3</c:v>
                </c:pt>
                <c:pt idx="55">
                  <c:v>4.8032407407407407E-3</c:v>
                </c:pt>
                <c:pt idx="56">
                  <c:v>4.8148148148148152E-3</c:v>
                </c:pt>
                <c:pt idx="57">
                  <c:v>4.8263888888888887E-3</c:v>
                </c:pt>
                <c:pt idx="58">
                  <c:v>4.8379629629629632E-3</c:v>
                </c:pt>
                <c:pt idx="59">
                  <c:v>4.8495370370370368E-3</c:v>
                </c:pt>
                <c:pt idx="60">
                  <c:v>4.8611111111111112E-3</c:v>
                </c:pt>
                <c:pt idx="61">
                  <c:v>4.8726851851851848E-3</c:v>
                </c:pt>
                <c:pt idx="62">
                  <c:v>4.8842592592592592E-3</c:v>
                </c:pt>
                <c:pt idx="63">
                  <c:v>4.8958333333333336E-3</c:v>
                </c:pt>
                <c:pt idx="64">
                  <c:v>4.9074074074074072E-3</c:v>
                </c:pt>
                <c:pt idx="65">
                  <c:v>4.9189814814814816E-3</c:v>
                </c:pt>
                <c:pt idx="66">
                  <c:v>4.9305555555555552E-3</c:v>
                </c:pt>
                <c:pt idx="67">
                  <c:v>4.9421296296296297E-3</c:v>
                </c:pt>
                <c:pt idx="68">
                  <c:v>4.9537037037037041E-3</c:v>
                </c:pt>
                <c:pt idx="69">
                  <c:v>4.9652777777777777E-3</c:v>
                </c:pt>
                <c:pt idx="70">
                  <c:v>4.9768518518518521E-3</c:v>
                </c:pt>
                <c:pt idx="71">
                  <c:v>4.9884259259259257E-3</c:v>
                </c:pt>
                <c:pt idx="72">
                  <c:v>5.0000000000000001E-3</c:v>
                </c:pt>
                <c:pt idx="73">
                  <c:v>5.0115740740740737E-3</c:v>
                </c:pt>
                <c:pt idx="74">
                  <c:v>5.0231481481481481E-3</c:v>
                </c:pt>
                <c:pt idx="75">
                  <c:v>5.0347222222222225E-3</c:v>
                </c:pt>
                <c:pt idx="76">
                  <c:v>5.0462962962962961E-3</c:v>
                </c:pt>
                <c:pt idx="77">
                  <c:v>5.0578703703703706E-3</c:v>
                </c:pt>
                <c:pt idx="78">
                  <c:v>5.0694444444444441E-3</c:v>
                </c:pt>
                <c:pt idx="79">
                  <c:v>5.0810185185185186E-3</c:v>
                </c:pt>
                <c:pt idx="80">
                  <c:v>5.092592592592593E-3</c:v>
                </c:pt>
                <c:pt idx="81">
                  <c:v>5.1041666666666666E-3</c:v>
                </c:pt>
                <c:pt idx="82">
                  <c:v>5.115740740740741E-3</c:v>
                </c:pt>
                <c:pt idx="83">
                  <c:v>5.1273148148148146E-3</c:v>
                </c:pt>
                <c:pt idx="84">
                  <c:v>5.138888888888889E-3</c:v>
                </c:pt>
                <c:pt idx="85">
                  <c:v>5.1504629629629626E-3</c:v>
                </c:pt>
                <c:pt idx="86">
                  <c:v>5.162037037037037E-3</c:v>
                </c:pt>
                <c:pt idx="87">
                  <c:v>5.1736111111111115E-3</c:v>
                </c:pt>
                <c:pt idx="88">
                  <c:v>5.185185185185185E-3</c:v>
                </c:pt>
                <c:pt idx="89">
                  <c:v>5.1967592592592595E-3</c:v>
                </c:pt>
                <c:pt idx="90">
                  <c:v>5.208333333333333E-3</c:v>
                </c:pt>
                <c:pt idx="91">
                  <c:v>5.2199074074074075E-3</c:v>
                </c:pt>
                <c:pt idx="92">
                  <c:v>5.2314814814814811E-3</c:v>
                </c:pt>
                <c:pt idx="93">
                  <c:v>5.2430555555555555E-3</c:v>
                </c:pt>
                <c:pt idx="94">
                  <c:v>5.2546296296296299E-3</c:v>
                </c:pt>
                <c:pt idx="95">
                  <c:v>5.2662037037037035E-3</c:v>
                </c:pt>
                <c:pt idx="96">
                  <c:v>5.2777777777777779E-3</c:v>
                </c:pt>
                <c:pt idx="97">
                  <c:v>5.2893518518518515E-3</c:v>
                </c:pt>
                <c:pt idx="98">
                  <c:v>5.3009259259259259E-3</c:v>
                </c:pt>
                <c:pt idx="99">
                  <c:v>5.3125000000000004E-3</c:v>
                </c:pt>
                <c:pt idx="100">
                  <c:v>5.324074074074074E-3</c:v>
                </c:pt>
                <c:pt idx="101">
                  <c:v>5.3356481481481484E-3</c:v>
                </c:pt>
                <c:pt idx="102">
                  <c:v>5.347222222222222E-3</c:v>
                </c:pt>
                <c:pt idx="103">
                  <c:v>5.3587962962962964E-3</c:v>
                </c:pt>
                <c:pt idx="104">
                  <c:v>5.37037037037037E-3</c:v>
                </c:pt>
                <c:pt idx="105">
                  <c:v>5.3819444444444444E-3</c:v>
                </c:pt>
                <c:pt idx="106">
                  <c:v>5.3935185185185188E-3</c:v>
                </c:pt>
                <c:pt idx="107">
                  <c:v>5.4050925925925924E-3</c:v>
                </c:pt>
                <c:pt idx="108">
                  <c:v>5.4166666666666669E-3</c:v>
                </c:pt>
                <c:pt idx="109">
                  <c:v>5.4282407407407404E-3</c:v>
                </c:pt>
                <c:pt idx="110">
                  <c:v>5.4398148148148149E-3</c:v>
                </c:pt>
                <c:pt idx="111">
                  <c:v>5.4513888888888893E-3</c:v>
                </c:pt>
                <c:pt idx="112">
                  <c:v>5.4629629629629629E-3</c:v>
                </c:pt>
                <c:pt idx="113">
                  <c:v>5.4745370370370373E-3</c:v>
                </c:pt>
                <c:pt idx="114">
                  <c:v>5.4861111111111109E-3</c:v>
                </c:pt>
                <c:pt idx="115">
                  <c:v>5.4976851851851853E-3</c:v>
                </c:pt>
                <c:pt idx="116">
                  <c:v>5.5092592592592589E-3</c:v>
                </c:pt>
                <c:pt idx="117">
                  <c:v>5.5208333333333333E-3</c:v>
                </c:pt>
                <c:pt idx="118">
                  <c:v>5.5324074074074078E-3</c:v>
                </c:pt>
                <c:pt idx="119">
                  <c:v>5.5439814814814813E-3</c:v>
                </c:pt>
                <c:pt idx="120">
                  <c:v>5.5555555555555558E-3</c:v>
                </c:pt>
                <c:pt idx="121">
                  <c:v>5.5671296296296293E-3</c:v>
                </c:pt>
                <c:pt idx="122">
                  <c:v>5.5787037037037038E-3</c:v>
                </c:pt>
                <c:pt idx="123">
                  <c:v>5.5902777777777773E-3</c:v>
                </c:pt>
                <c:pt idx="124">
                  <c:v>5.6018518518518518E-3</c:v>
                </c:pt>
                <c:pt idx="125">
                  <c:v>5.6134259259259262E-3</c:v>
                </c:pt>
                <c:pt idx="126">
                  <c:v>5.6249999999999998E-3</c:v>
                </c:pt>
                <c:pt idx="127">
                  <c:v>5.6365740740740742E-3</c:v>
                </c:pt>
                <c:pt idx="128">
                  <c:v>5.6481481481481478E-3</c:v>
                </c:pt>
                <c:pt idx="129">
                  <c:v>5.6597222222222222E-3</c:v>
                </c:pt>
                <c:pt idx="130">
                  <c:v>5.6712962962962967E-3</c:v>
                </c:pt>
                <c:pt idx="131">
                  <c:v>5.6828703703703702E-3</c:v>
                </c:pt>
                <c:pt idx="132">
                  <c:v>5.6944444444444447E-3</c:v>
                </c:pt>
                <c:pt idx="133">
                  <c:v>5.7060185185185183E-3</c:v>
                </c:pt>
                <c:pt idx="134">
                  <c:v>5.7175925925925927E-3</c:v>
                </c:pt>
                <c:pt idx="135">
                  <c:v>5.7291666666666663E-3</c:v>
                </c:pt>
                <c:pt idx="136">
                  <c:v>5.7407407407407407E-3</c:v>
                </c:pt>
                <c:pt idx="137">
                  <c:v>5.7523148148148151E-3</c:v>
                </c:pt>
                <c:pt idx="138">
                  <c:v>5.7638888888888887E-3</c:v>
                </c:pt>
                <c:pt idx="139">
                  <c:v>5.7754629629629631E-3</c:v>
                </c:pt>
                <c:pt idx="140">
                  <c:v>5.7870370370370367E-3</c:v>
                </c:pt>
                <c:pt idx="141">
                  <c:v>5.7986111111111112E-3</c:v>
                </c:pt>
                <c:pt idx="142">
                  <c:v>5.8101851851851856E-3</c:v>
                </c:pt>
                <c:pt idx="143">
                  <c:v>5.8217592592592592E-3</c:v>
                </c:pt>
                <c:pt idx="144">
                  <c:v>5.8333333333333336E-3</c:v>
                </c:pt>
                <c:pt idx="145">
                  <c:v>5.8449074074074072E-3</c:v>
                </c:pt>
                <c:pt idx="146">
                  <c:v>5.8564814814814816E-3</c:v>
                </c:pt>
                <c:pt idx="147">
                  <c:v>5.8680555555555552E-3</c:v>
                </c:pt>
                <c:pt idx="148">
                  <c:v>5.8796296296296296E-3</c:v>
                </c:pt>
                <c:pt idx="149">
                  <c:v>5.8912037037037041E-3</c:v>
                </c:pt>
                <c:pt idx="150">
                  <c:v>5.9027777777777776E-3</c:v>
                </c:pt>
                <c:pt idx="151">
                  <c:v>5.9143518518518521E-3</c:v>
                </c:pt>
                <c:pt idx="152">
                  <c:v>5.9259259259259256E-3</c:v>
                </c:pt>
                <c:pt idx="153">
                  <c:v>5.9375000000000001E-3</c:v>
                </c:pt>
                <c:pt idx="154">
                  <c:v>5.9490740740740745E-3</c:v>
                </c:pt>
                <c:pt idx="155">
                  <c:v>5.9606481481481481E-3</c:v>
                </c:pt>
                <c:pt idx="156">
                  <c:v>5.9722222222222225E-3</c:v>
                </c:pt>
                <c:pt idx="157">
                  <c:v>5.9837962962962961E-3</c:v>
                </c:pt>
                <c:pt idx="158">
                  <c:v>5.9953703703703705E-3</c:v>
                </c:pt>
                <c:pt idx="159">
                  <c:v>6.0069444444444441E-3</c:v>
                </c:pt>
                <c:pt idx="160">
                  <c:v>6.0185185185185185E-3</c:v>
                </c:pt>
                <c:pt idx="161">
                  <c:v>6.030092592592593E-3</c:v>
                </c:pt>
                <c:pt idx="162">
                  <c:v>6.0416666666666665E-3</c:v>
                </c:pt>
                <c:pt idx="163">
                  <c:v>6.053240740740741E-3</c:v>
                </c:pt>
                <c:pt idx="164">
                  <c:v>6.0648148148148145E-3</c:v>
                </c:pt>
                <c:pt idx="165">
                  <c:v>6.076388888888889E-3</c:v>
                </c:pt>
                <c:pt idx="166">
                  <c:v>6.0879629629629626E-3</c:v>
                </c:pt>
                <c:pt idx="167">
                  <c:v>6.099537037037037E-3</c:v>
                </c:pt>
                <c:pt idx="168">
                  <c:v>6.1111111111111114E-3</c:v>
                </c:pt>
                <c:pt idx="169">
                  <c:v>6.122685185185185E-3</c:v>
                </c:pt>
                <c:pt idx="170">
                  <c:v>6.1342592592592594E-3</c:v>
                </c:pt>
                <c:pt idx="171">
                  <c:v>6.145833333333333E-3</c:v>
                </c:pt>
                <c:pt idx="172">
                  <c:v>6.1574074074074074E-3</c:v>
                </c:pt>
                <c:pt idx="173">
                  <c:v>6.1689814814814819E-3</c:v>
                </c:pt>
                <c:pt idx="174">
                  <c:v>6.1805555555555555E-3</c:v>
                </c:pt>
                <c:pt idx="175">
                  <c:v>6.1921296296296299E-3</c:v>
                </c:pt>
                <c:pt idx="176">
                  <c:v>6.2037037037037035E-3</c:v>
                </c:pt>
                <c:pt idx="177">
                  <c:v>6.2152777777777779E-3</c:v>
                </c:pt>
                <c:pt idx="178">
                  <c:v>6.2268518518518515E-3</c:v>
                </c:pt>
                <c:pt idx="179">
                  <c:v>6.2384259259259259E-3</c:v>
                </c:pt>
                <c:pt idx="180">
                  <c:v>6.2500000000000003E-3</c:v>
                </c:pt>
              </c:numCache>
            </c:numRef>
          </c:xVal>
          <c:yVal>
            <c:numRef>
              <c:f>'Just the Qs'!$C$362:$C$542</c:f>
              <c:numCache>
                <c:formatCode>General</c:formatCode>
                <c:ptCount val="181"/>
                <c:pt idx="0">
                  <c:v>2.0783768088495602E-5</c:v>
                </c:pt>
                <c:pt idx="1">
                  <c:v>2.0781230738530502E-5</c:v>
                </c:pt>
                <c:pt idx="2">
                  <c:v>2.08092563170344E-5</c:v>
                </c:pt>
                <c:pt idx="3">
                  <c:v>2.0809193719651204E-5</c:v>
                </c:pt>
                <c:pt idx="4">
                  <c:v>2.0826407937484801E-5</c:v>
                </c:pt>
                <c:pt idx="5">
                  <c:v>2.0826261755510401E-5</c:v>
                </c:pt>
                <c:pt idx="6">
                  <c:v>2.0832685671428997E-5</c:v>
                </c:pt>
                <c:pt idx="7">
                  <c:v>2.0851810820935201E-5</c:v>
                </c:pt>
                <c:pt idx="8">
                  <c:v>2.0825802326448001E-5</c:v>
                </c:pt>
                <c:pt idx="9">
                  <c:v>2.0834367348207599E-5</c:v>
                </c:pt>
                <c:pt idx="10">
                  <c:v>2.0849042364518702E-5</c:v>
                </c:pt>
                <c:pt idx="11">
                  <c:v>2.0894194842796797E-5</c:v>
                </c:pt>
                <c:pt idx="12">
                  <c:v>2.0883489226867798E-5</c:v>
                </c:pt>
                <c:pt idx="13">
                  <c:v>2.0868270990933602E-5</c:v>
                </c:pt>
                <c:pt idx="14">
                  <c:v>2.0902465800817199E-5</c:v>
                </c:pt>
                <c:pt idx="15">
                  <c:v>2.09025496455804E-5</c:v>
                </c:pt>
                <c:pt idx="16">
                  <c:v>2.0885274313344E-5</c:v>
                </c:pt>
                <c:pt idx="17">
                  <c:v>2.0900178020843099E-5</c:v>
                </c:pt>
                <c:pt idx="18">
                  <c:v>2.09023400336724E-5</c:v>
                </c:pt>
                <c:pt idx="19">
                  <c:v>2.0893461504652796E-5</c:v>
                </c:pt>
                <c:pt idx="20">
                  <c:v>2.0927822469048001E-5</c:v>
                </c:pt>
                <c:pt idx="21">
                  <c:v>2.09363023625292E-5</c:v>
                </c:pt>
                <c:pt idx="22">
                  <c:v>2.09619304075008E-5</c:v>
                </c:pt>
                <c:pt idx="23">
                  <c:v>2.0951057798005497E-5</c:v>
                </c:pt>
                <c:pt idx="24">
                  <c:v>2.0970430854569999E-5</c:v>
                </c:pt>
                <c:pt idx="25">
                  <c:v>2.0952904508388001E-5</c:v>
                </c:pt>
                <c:pt idx="26">
                  <c:v>2.0978762866286402E-5</c:v>
                </c:pt>
                <c:pt idx="27">
                  <c:v>2.0978447277650401E-5</c:v>
                </c:pt>
                <c:pt idx="28">
                  <c:v>2.0987031474086399E-5</c:v>
                </c:pt>
                <c:pt idx="29">
                  <c:v>2.0978236885226402E-5</c:v>
                </c:pt>
                <c:pt idx="30">
                  <c:v>2.0978152728256804E-5</c:v>
                </c:pt>
                <c:pt idx="31">
                  <c:v>2.1003946927739998E-5</c:v>
                </c:pt>
                <c:pt idx="32">
                  <c:v>2.1018847569545697E-5</c:v>
                </c:pt>
                <c:pt idx="33">
                  <c:v>2.1038219060742E-5</c:v>
                </c:pt>
                <c:pt idx="34">
                  <c:v>2.1018784328236799E-5</c:v>
                </c:pt>
                <c:pt idx="35">
                  <c:v>2.1029593124044797E-5</c:v>
                </c:pt>
                <c:pt idx="36">
                  <c:v>2.1037923661453202E-5</c:v>
                </c:pt>
                <c:pt idx="37">
                  <c:v>2.1037691562011997E-5</c:v>
                </c:pt>
                <c:pt idx="38">
                  <c:v>2.10527601361713E-5</c:v>
                </c:pt>
                <c:pt idx="39">
                  <c:v>2.1063230602142397E-5</c:v>
                </c:pt>
                <c:pt idx="40">
                  <c:v>2.1069821249287201E-5</c:v>
                </c:pt>
                <c:pt idx="41">
                  <c:v>2.1071898383169603E-5</c:v>
                </c:pt>
                <c:pt idx="42">
                  <c:v>2.11039211636019E-5</c:v>
                </c:pt>
                <c:pt idx="43">
                  <c:v>2.1097520938511998E-5</c:v>
                </c:pt>
                <c:pt idx="44">
                  <c:v>2.1088726349652E-5</c:v>
                </c:pt>
                <c:pt idx="45">
                  <c:v>2.1086416684876505E-5</c:v>
                </c:pt>
                <c:pt idx="46">
                  <c:v>2.1086353235430002E-5</c:v>
                </c:pt>
                <c:pt idx="47">
                  <c:v>2.11487000695776E-5</c:v>
                </c:pt>
                <c:pt idx="48">
                  <c:v>2.1103413151754701E-5</c:v>
                </c:pt>
                <c:pt idx="49">
                  <c:v>2.1131344005969599E-5</c:v>
                </c:pt>
                <c:pt idx="50">
                  <c:v>2.1129034100535005E-5</c:v>
                </c:pt>
                <c:pt idx="51">
                  <c:v>2.1139756974539998E-5</c:v>
                </c:pt>
                <c:pt idx="52">
                  <c:v>2.1148084901556002E-5</c:v>
                </c:pt>
                <c:pt idx="53">
                  <c:v>2.1154505734436403E-5</c:v>
                </c:pt>
                <c:pt idx="54">
                  <c:v>2.1154590611215199E-5</c:v>
                </c:pt>
                <c:pt idx="55">
                  <c:v>2.1182286397860002E-5</c:v>
                </c:pt>
                <c:pt idx="56">
                  <c:v>2.1162769594097398E-5</c:v>
                </c:pt>
                <c:pt idx="57">
                  <c:v>2.1190698412466398E-5</c:v>
                </c:pt>
                <c:pt idx="58">
                  <c:v>2.1162705910496105E-5</c:v>
                </c:pt>
                <c:pt idx="59">
                  <c:v>2.11882394241396E-5</c:v>
                </c:pt>
                <c:pt idx="60">
                  <c:v>2.1181840202880004E-5</c:v>
                </c:pt>
                <c:pt idx="61">
                  <c:v>2.1213942188341498E-5</c:v>
                </c:pt>
                <c:pt idx="62">
                  <c:v>2.1190252035366002E-5</c:v>
                </c:pt>
                <c:pt idx="63">
                  <c:v>2.1222268378709404E-5</c:v>
                </c:pt>
                <c:pt idx="64">
                  <c:v>2.1222289667283298E-5</c:v>
                </c:pt>
                <c:pt idx="65">
                  <c:v>2.1215465105997599E-5</c:v>
                </c:pt>
                <c:pt idx="66">
                  <c:v>2.1221885184379198E-5</c:v>
                </c:pt>
                <c:pt idx="67">
                  <c:v>2.1230210958471901E-5</c:v>
                </c:pt>
                <c:pt idx="68">
                  <c:v>2.1258051637071598E-5</c:v>
                </c:pt>
                <c:pt idx="69">
                  <c:v>2.1238706919742201E-5</c:v>
                </c:pt>
                <c:pt idx="70">
                  <c:v>2.1257817057324E-5</c:v>
                </c:pt>
                <c:pt idx="71">
                  <c:v>2.12297424190533E-5</c:v>
                </c:pt>
                <c:pt idx="72">
                  <c:v>2.12749574643612E-5</c:v>
                </c:pt>
                <c:pt idx="73">
                  <c:v>2.1334979081952E-5</c:v>
                </c:pt>
                <c:pt idx="74">
                  <c:v>2.1239994548682E-5</c:v>
                </c:pt>
                <c:pt idx="75">
                  <c:v>2.13002509281408E-5</c:v>
                </c:pt>
                <c:pt idx="76">
                  <c:v>2.1315143723592599E-5</c:v>
                </c:pt>
                <c:pt idx="77">
                  <c:v>2.1306691614312901E-5</c:v>
                </c:pt>
                <c:pt idx="78">
                  <c:v>2.1325885147861196E-5</c:v>
                </c:pt>
                <c:pt idx="79">
                  <c:v>2.13061144812696E-5</c:v>
                </c:pt>
                <c:pt idx="80">
                  <c:v>2.1342852887414403E-5</c:v>
                </c:pt>
                <c:pt idx="81">
                  <c:v>2.1349271879577904E-5</c:v>
                </c:pt>
                <c:pt idx="82">
                  <c:v>2.13577661930922E-5</c:v>
                </c:pt>
                <c:pt idx="83">
                  <c:v>2.1273570183895204E-5</c:v>
                </c:pt>
                <c:pt idx="84">
                  <c:v>2.1374904568619701E-5</c:v>
                </c:pt>
                <c:pt idx="85">
                  <c:v>2.1333759083409601E-5</c:v>
                </c:pt>
                <c:pt idx="86">
                  <c:v>2.1322718578418404E-5</c:v>
                </c:pt>
                <c:pt idx="87">
                  <c:v>2.1359198651111999E-5</c:v>
                </c:pt>
                <c:pt idx="88">
                  <c:v>2.13396855352875E-5</c:v>
                </c:pt>
                <c:pt idx="89">
                  <c:v>2.1056280159196799E-5</c:v>
                </c:pt>
                <c:pt idx="90">
                  <c:v>2.1391484688750604E-5</c:v>
                </c:pt>
                <c:pt idx="91">
                  <c:v>2.1367478151446399E-5</c:v>
                </c:pt>
                <c:pt idx="92">
                  <c:v>2.1373725111379202E-5</c:v>
                </c:pt>
                <c:pt idx="93">
                  <c:v>2.1350211968591995E-5</c:v>
                </c:pt>
                <c:pt idx="94">
                  <c:v>2.1399677701407904E-5</c:v>
                </c:pt>
                <c:pt idx="95">
                  <c:v>2.1358620054601205E-5</c:v>
                </c:pt>
                <c:pt idx="96">
                  <c:v>2.1356137715837398E-5</c:v>
                </c:pt>
                <c:pt idx="97">
                  <c:v>2.1323809851213602E-5</c:v>
                </c:pt>
                <c:pt idx="98">
                  <c:v>2.1355816305852898E-5</c:v>
                </c:pt>
                <c:pt idx="99">
                  <c:v>2.1366277613769597E-5</c:v>
                </c:pt>
                <c:pt idx="100">
                  <c:v>2.14006146770304E-5</c:v>
                </c:pt>
                <c:pt idx="101">
                  <c:v>2.13660632320416E-5</c:v>
                </c:pt>
                <c:pt idx="102">
                  <c:v>2.1391735350150003E-5</c:v>
                </c:pt>
                <c:pt idx="103">
                  <c:v>2.1426071364050402E-5</c:v>
                </c:pt>
                <c:pt idx="104">
                  <c:v>2.1391670957579998E-5</c:v>
                </c:pt>
                <c:pt idx="105">
                  <c:v>2.1408892711729201E-5</c:v>
                </c:pt>
                <c:pt idx="106">
                  <c:v>2.1423695639436E-5</c:v>
                </c:pt>
                <c:pt idx="107">
                  <c:v>2.1408312710289601E-5</c:v>
                </c:pt>
                <c:pt idx="108">
                  <c:v>2.1423459175609504E-5</c:v>
                </c:pt>
                <c:pt idx="109">
                  <c:v>2.1431865464263801E-5</c:v>
                </c:pt>
                <c:pt idx="110">
                  <c:v>2.1425297404384803E-5</c:v>
                </c:pt>
                <c:pt idx="111">
                  <c:v>2.1440099449674903E-5</c:v>
                </c:pt>
                <c:pt idx="112">
                  <c:v>2.14250609167092E-5</c:v>
                </c:pt>
                <c:pt idx="113">
                  <c:v>2.1448505287364401E-5</c:v>
                </c:pt>
                <c:pt idx="114">
                  <c:v>2.1450493711267205E-5</c:v>
                </c:pt>
                <c:pt idx="115">
                  <c:v>2.1439884309111898E-5</c:v>
                </c:pt>
                <c:pt idx="116">
                  <c:v>2.1459071533489204E-5</c:v>
                </c:pt>
                <c:pt idx="117">
                  <c:v>2.1456846340057802E-5</c:v>
                </c:pt>
                <c:pt idx="118">
                  <c:v>2.1465165609850498E-5</c:v>
                </c:pt>
                <c:pt idx="119">
                  <c:v>2.1467240001086397E-5</c:v>
                </c:pt>
                <c:pt idx="120">
                  <c:v>2.1475645147152003E-5</c:v>
                </c:pt>
                <c:pt idx="121">
                  <c:v>2.1484028542838401E-5</c:v>
                </c:pt>
                <c:pt idx="122">
                  <c:v>2.1501161517628804E-5</c:v>
                </c:pt>
                <c:pt idx="123">
                  <c:v>2.1475408087097999E-5</c:v>
                </c:pt>
                <c:pt idx="124">
                  <c:v>2.1483726708628804E-5</c:v>
                </c:pt>
                <c:pt idx="125">
                  <c:v>2.1466529107113599E-5</c:v>
                </c:pt>
                <c:pt idx="126">
                  <c:v>2.1515982633526498E-5</c:v>
                </c:pt>
                <c:pt idx="127">
                  <c:v>2.1517732798416E-5</c:v>
                </c:pt>
                <c:pt idx="128">
                  <c:v>2.151781917552E-5</c:v>
                </c:pt>
                <c:pt idx="129">
                  <c:v>2.1515680344015903E-5</c:v>
                </c:pt>
                <c:pt idx="130">
                  <c:v>2.1508940039432399E-5</c:v>
                </c:pt>
                <c:pt idx="131">
                  <c:v>2.15434415747592E-5</c:v>
                </c:pt>
                <c:pt idx="132">
                  <c:v>2.15434415747592E-5</c:v>
                </c:pt>
                <c:pt idx="133">
                  <c:v>2.1517538449932002E-5</c:v>
                </c:pt>
                <c:pt idx="134">
                  <c:v>2.15433767138796E-5</c:v>
                </c:pt>
                <c:pt idx="135">
                  <c:v>2.1525942399206396E-5</c:v>
                </c:pt>
                <c:pt idx="136">
                  <c:v>2.1534432604171199E-5</c:v>
                </c:pt>
                <c:pt idx="137">
                  <c:v>2.15428145862564E-5</c:v>
                </c:pt>
                <c:pt idx="138">
                  <c:v>2.15427497253768E-5</c:v>
                </c:pt>
                <c:pt idx="139">
                  <c:v>2.1559772664756E-5</c:v>
                </c:pt>
                <c:pt idx="140">
                  <c:v>2.1542425420978801E-5</c:v>
                </c:pt>
                <c:pt idx="141">
                  <c:v>2.1550807038823196E-5</c:v>
                </c:pt>
                <c:pt idx="142">
                  <c:v>2.1533719420684801E-5</c:v>
                </c:pt>
                <c:pt idx="143">
                  <c:v>2.1567937637376001E-5</c:v>
                </c:pt>
                <c:pt idx="144">
                  <c:v>2.15505907491672E-5</c:v>
                </c:pt>
                <c:pt idx="145">
                  <c:v>2.1593383848136803E-5</c:v>
                </c:pt>
                <c:pt idx="146">
                  <c:v>2.1584483074411204E-5</c:v>
                </c:pt>
                <c:pt idx="147">
                  <c:v>2.1575690783737201E-5</c:v>
                </c:pt>
                <c:pt idx="148">
                  <c:v>2.1584158119583201E-5</c:v>
                </c:pt>
                <c:pt idx="149">
                  <c:v>2.1601547676000002E-5</c:v>
                </c:pt>
                <c:pt idx="150">
                  <c:v>2.1592560299688003E-5</c:v>
                </c:pt>
                <c:pt idx="151">
                  <c:v>2.15493795270936E-5</c:v>
                </c:pt>
                <c:pt idx="152">
                  <c:v>2.1585754952104501E-5</c:v>
                </c:pt>
                <c:pt idx="153">
                  <c:v>2.15921701977912E-5</c:v>
                </c:pt>
                <c:pt idx="154">
                  <c:v>2.1591931802187605E-5</c:v>
                </c:pt>
                <c:pt idx="155">
                  <c:v>2.1600572031000001E-5</c:v>
                </c:pt>
                <c:pt idx="156">
                  <c:v>2.15917800958944E-5</c:v>
                </c:pt>
                <c:pt idx="157">
                  <c:v>2.1625993456041604E-5</c:v>
                </c:pt>
                <c:pt idx="158">
                  <c:v>2.1617375125039203E-5</c:v>
                </c:pt>
                <c:pt idx="159">
                  <c:v>2.16088218457092E-5</c:v>
                </c:pt>
                <c:pt idx="160">
                  <c:v>2.1617310030004805E-5</c:v>
                </c:pt>
                <c:pt idx="161">
                  <c:v>2.1626036870076002E-5</c:v>
                </c:pt>
                <c:pt idx="162">
                  <c:v>2.1599964962999999E-5</c:v>
                </c:pt>
                <c:pt idx="163">
                  <c:v>2.1608453121278401E-5</c:v>
                </c:pt>
                <c:pt idx="164">
                  <c:v>2.1625472487628802E-5</c:v>
                </c:pt>
                <c:pt idx="165">
                  <c:v>2.1608127776192402E-5</c:v>
                </c:pt>
                <c:pt idx="166">
                  <c:v>2.1616593984626399E-5</c:v>
                </c:pt>
                <c:pt idx="167">
                  <c:v>2.1624908105181599E-5</c:v>
                </c:pt>
                <c:pt idx="168">
                  <c:v>2.1642187296635999E-5</c:v>
                </c:pt>
                <c:pt idx="169">
                  <c:v>2.16333956910816E-5</c:v>
                </c:pt>
                <c:pt idx="170">
                  <c:v>2.1624842984129998E-5</c:v>
                </c:pt>
                <c:pt idx="171">
                  <c:v>2.1622704796551599E-5</c:v>
                </c:pt>
                <c:pt idx="172">
                  <c:v>2.1650348765606399E-5</c:v>
                </c:pt>
                <c:pt idx="173">
                  <c:v>2.1650196634365601E-5</c:v>
                </c:pt>
                <c:pt idx="174">
                  <c:v>2.16586620449388E-5</c:v>
                </c:pt>
                <c:pt idx="175">
                  <c:v>2.1649870638849605E-5</c:v>
                </c:pt>
                <c:pt idx="176">
                  <c:v>2.1658422886163995E-5</c:v>
                </c:pt>
                <c:pt idx="177">
                  <c:v>2.1684188050452002E-5</c:v>
                </c:pt>
                <c:pt idx="178">
                  <c:v>2.1684013908659998E-5</c:v>
                </c:pt>
                <c:pt idx="179">
                  <c:v>2.1666931563340799E-5</c:v>
                </c:pt>
                <c:pt idx="180">
                  <c:v>2.1658292435923196E-5</c:v>
                </c:pt>
              </c:numCache>
            </c:numRef>
          </c:yVal>
          <c:smooth val="0"/>
          <c:extLst>
            <c:ext xmlns:c16="http://schemas.microsoft.com/office/drawing/2014/chart" uri="{C3380CC4-5D6E-409C-BE32-E72D297353CC}">
              <c16:uniqueId val="{00000001-F2B5-4D7E-A2CB-154A2DA015F4}"/>
            </c:ext>
          </c:extLst>
        </c:ser>
        <c:ser>
          <c:idx val="2"/>
          <c:order val="2"/>
          <c:tx>
            <c:strRef>
              <c:f>'Just the Qs'!$D$1</c:f>
              <c:strCache>
                <c:ptCount val="1"/>
                <c:pt idx="0">
                  <c:v>Q_dot (J/s) 3.29 x 10⁻⁶ (m³/s) Flow</c:v>
                </c:pt>
              </c:strCache>
            </c:strRef>
          </c:tx>
          <c:spPr>
            <a:ln w="38100" cap="rnd">
              <a:noFill/>
              <a:round/>
            </a:ln>
            <a:effectLst/>
          </c:spPr>
          <c:marker>
            <c:symbol val="circle"/>
            <c:size val="5"/>
            <c:spPr>
              <a:solidFill>
                <a:schemeClr val="accent3"/>
              </a:solidFill>
              <a:ln w="9525">
                <a:solidFill>
                  <a:schemeClr val="accent3"/>
                </a:solidFill>
              </a:ln>
              <a:effectLst/>
            </c:spPr>
          </c:marker>
          <c:xVal>
            <c:numRef>
              <c:f>'Just the Qs'!$A$362:$A$542</c:f>
              <c:numCache>
                <c:formatCode>h:mm:ss</c:formatCode>
                <c:ptCount val="181"/>
                <c:pt idx="0">
                  <c:v>4.1666666666666666E-3</c:v>
                </c:pt>
                <c:pt idx="1">
                  <c:v>4.178240740740741E-3</c:v>
                </c:pt>
                <c:pt idx="2">
                  <c:v>4.1898148148148146E-3</c:v>
                </c:pt>
                <c:pt idx="3">
                  <c:v>4.2013888888888891E-3</c:v>
                </c:pt>
                <c:pt idx="4">
                  <c:v>4.2129629629629626E-3</c:v>
                </c:pt>
                <c:pt idx="5">
                  <c:v>4.2245370370370371E-3</c:v>
                </c:pt>
                <c:pt idx="6">
                  <c:v>4.2361111111111115E-3</c:v>
                </c:pt>
                <c:pt idx="7">
                  <c:v>4.2476851851851851E-3</c:v>
                </c:pt>
                <c:pt idx="8">
                  <c:v>4.2592592592592595E-3</c:v>
                </c:pt>
                <c:pt idx="9">
                  <c:v>4.2708333333333331E-3</c:v>
                </c:pt>
                <c:pt idx="10">
                  <c:v>4.2824074074074075E-3</c:v>
                </c:pt>
                <c:pt idx="11">
                  <c:v>4.2939814814814811E-3</c:v>
                </c:pt>
                <c:pt idx="12">
                  <c:v>4.3055555555555555E-3</c:v>
                </c:pt>
                <c:pt idx="13">
                  <c:v>4.31712962962963E-3</c:v>
                </c:pt>
                <c:pt idx="14">
                  <c:v>4.3287037037037035E-3</c:v>
                </c:pt>
                <c:pt idx="15">
                  <c:v>4.340277777777778E-3</c:v>
                </c:pt>
                <c:pt idx="16">
                  <c:v>4.3518518518518515E-3</c:v>
                </c:pt>
                <c:pt idx="17">
                  <c:v>4.363425925925926E-3</c:v>
                </c:pt>
                <c:pt idx="18">
                  <c:v>4.3750000000000004E-3</c:v>
                </c:pt>
                <c:pt idx="19">
                  <c:v>4.386574074074074E-3</c:v>
                </c:pt>
                <c:pt idx="20">
                  <c:v>4.3981481481481484E-3</c:v>
                </c:pt>
                <c:pt idx="21">
                  <c:v>4.409722222222222E-3</c:v>
                </c:pt>
                <c:pt idx="22">
                  <c:v>4.4212962962962964E-3</c:v>
                </c:pt>
                <c:pt idx="23">
                  <c:v>4.43287037037037E-3</c:v>
                </c:pt>
                <c:pt idx="24">
                  <c:v>4.4444444444444444E-3</c:v>
                </c:pt>
                <c:pt idx="25">
                  <c:v>4.4560185185185189E-3</c:v>
                </c:pt>
                <c:pt idx="26">
                  <c:v>4.4675925925925924E-3</c:v>
                </c:pt>
                <c:pt idx="27">
                  <c:v>4.4791666666666669E-3</c:v>
                </c:pt>
                <c:pt idx="28">
                  <c:v>4.4907407407407405E-3</c:v>
                </c:pt>
                <c:pt idx="29">
                  <c:v>4.5023148148148149E-3</c:v>
                </c:pt>
                <c:pt idx="30">
                  <c:v>4.5138888888888885E-3</c:v>
                </c:pt>
                <c:pt idx="31">
                  <c:v>4.5254629629629629E-3</c:v>
                </c:pt>
                <c:pt idx="32">
                  <c:v>4.5370370370370373E-3</c:v>
                </c:pt>
                <c:pt idx="33">
                  <c:v>4.5486111111111109E-3</c:v>
                </c:pt>
                <c:pt idx="34">
                  <c:v>4.5601851851851853E-3</c:v>
                </c:pt>
                <c:pt idx="35">
                  <c:v>4.5717592592592589E-3</c:v>
                </c:pt>
                <c:pt idx="36">
                  <c:v>4.5833333333333334E-3</c:v>
                </c:pt>
                <c:pt idx="37">
                  <c:v>4.5949074074074078E-3</c:v>
                </c:pt>
                <c:pt idx="38">
                  <c:v>4.6064814814814814E-3</c:v>
                </c:pt>
                <c:pt idx="39">
                  <c:v>4.6180555555555558E-3</c:v>
                </c:pt>
                <c:pt idx="40">
                  <c:v>4.6296296296296294E-3</c:v>
                </c:pt>
                <c:pt idx="41">
                  <c:v>4.6412037037037038E-3</c:v>
                </c:pt>
                <c:pt idx="42">
                  <c:v>4.6527777777777774E-3</c:v>
                </c:pt>
                <c:pt idx="43">
                  <c:v>4.6643518518518518E-3</c:v>
                </c:pt>
                <c:pt idx="44">
                  <c:v>4.6759259259259263E-3</c:v>
                </c:pt>
                <c:pt idx="45">
                  <c:v>4.6874999999999998E-3</c:v>
                </c:pt>
                <c:pt idx="46">
                  <c:v>4.6990740740740743E-3</c:v>
                </c:pt>
                <c:pt idx="47">
                  <c:v>4.7106481481481478E-3</c:v>
                </c:pt>
                <c:pt idx="48">
                  <c:v>4.7222222222222223E-3</c:v>
                </c:pt>
                <c:pt idx="49">
                  <c:v>4.7337962962962967E-3</c:v>
                </c:pt>
                <c:pt idx="50">
                  <c:v>4.7453703703703703E-3</c:v>
                </c:pt>
                <c:pt idx="51">
                  <c:v>4.7569444444444447E-3</c:v>
                </c:pt>
                <c:pt idx="52">
                  <c:v>4.7685185185185183E-3</c:v>
                </c:pt>
                <c:pt idx="53">
                  <c:v>4.7800925925925927E-3</c:v>
                </c:pt>
                <c:pt idx="54">
                  <c:v>4.7916666666666663E-3</c:v>
                </c:pt>
                <c:pt idx="55">
                  <c:v>4.8032407407407407E-3</c:v>
                </c:pt>
                <c:pt idx="56">
                  <c:v>4.8148148148148152E-3</c:v>
                </c:pt>
                <c:pt idx="57">
                  <c:v>4.8263888888888887E-3</c:v>
                </c:pt>
                <c:pt idx="58">
                  <c:v>4.8379629629629632E-3</c:v>
                </c:pt>
                <c:pt idx="59">
                  <c:v>4.8495370370370368E-3</c:v>
                </c:pt>
                <c:pt idx="60">
                  <c:v>4.8611111111111112E-3</c:v>
                </c:pt>
                <c:pt idx="61">
                  <c:v>4.8726851851851848E-3</c:v>
                </c:pt>
                <c:pt idx="62">
                  <c:v>4.8842592592592592E-3</c:v>
                </c:pt>
                <c:pt idx="63">
                  <c:v>4.8958333333333336E-3</c:v>
                </c:pt>
                <c:pt idx="64">
                  <c:v>4.9074074074074072E-3</c:v>
                </c:pt>
                <c:pt idx="65">
                  <c:v>4.9189814814814816E-3</c:v>
                </c:pt>
                <c:pt idx="66">
                  <c:v>4.9305555555555552E-3</c:v>
                </c:pt>
                <c:pt idx="67">
                  <c:v>4.9421296296296297E-3</c:v>
                </c:pt>
                <c:pt idx="68">
                  <c:v>4.9537037037037041E-3</c:v>
                </c:pt>
                <c:pt idx="69">
                  <c:v>4.9652777777777777E-3</c:v>
                </c:pt>
                <c:pt idx="70">
                  <c:v>4.9768518518518521E-3</c:v>
                </c:pt>
                <c:pt idx="71">
                  <c:v>4.9884259259259257E-3</c:v>
                </c:pt>
                <c:pt idx="72">
                  <c:v>5.0000000000000001E-3</c:v>
                </c:pt>
                <c:pt idx="73">
                  <c:v>5.0115740740740737E-3</c:v>
                </c:pt>
                <c:pt idx="74">
                  <c:v>5.0231481481481481E-3</c:v>
                </c:pt>
                <c:pt idx="75">
                  <c:v>5.0347222222222225E-3</c:v>
                </c:pt>
                <c:pt idx="76">
                  <c:v>5.0462962962962961E-3</c:v>
                </c:pt>
                <c:pt idx="77">
                  <c:v>5.0578703703703706E-3</c:v>
                </c:pt>
                <c:pt idx="78">
                  <c:v>5.0694444444444441E-3</c:v>
                </c:pt>
                <c:pt idx="79">
                  <c:v>5.0810185185185186E-3</c:v>
                </c:pt>
                <c:pt idx="80">
                  <c:v>5.092592592592593E-3</c:v>
                </c:pt>
                <c:pt idx="81">
                  <c:v>5.1041666666666666E-3</c:v>
                </c:pt>
                <c:pt idx="82">
                  <c:v>5.115740740740741E-3</c:v>
                </c:pt>
                <c:pt idx="83">
                  <c:v>5.1273148148148146E-3</c:v>
                </c:pt>
                <c:pt idx="84">
                  <c:v>5.138888888888889E-3</c:v>
                </c:pt>
                <c:pt idx="85">
                  <c:v>5.1504629629629626E-3</c:v>
                </c:pt>
                <c:pt idx="86">
                  <c:v>5.162037037037037E-3</c:v>
                </c:pt>
                <c:pt idx="87">
                  <c:v>5.1736111111111115E-3</c:v>
                </c:pt>
                <c:pt idx="88">
                  <c:v>5.185185185185185E-3</c:v>
                </c:pt>
                <c:pt idx="89">
                  <c:v>5.1967592592592595E-3</c:v>
                </c:pt>
                <c:pt idx="90">
                  <c:v>5.208333333333333E-3</c:v>
                </c:pt>
                <c:pt idx="91">
                  <c:v>5.2199074074074075E-3</c:v>
                </c:pt>
                <c:pt idx="92">
                  <c:v>5.2314814814814811E-3</c:v>
                </c:pt>
                <c:pt idx="93">
                  <c:v>5.2430555555555555E-3</c:v>
                </c:pt>
                <c:pt idx="94">
                  <c:v>5.2546296296296299E-3</c:v>
                </c:pt>
                <c:pt idx="95">
                  <c:v>5.2662037037037035E-3</c:v>
                </c:pt>
                <c:pt idx="96">
                  <c:v>5.2777777777777779E-3</c:v>
                </c:pt>
                <c:pt idx="97">
                  <c:v>5.2893518518518515E-3</c:v>
                </c:pt>
                <c:pt idx="98">
                  <c:v>5.3009259259259259E-3</c:v>
                </c:pt>
                <c:pt idx="99">
                  <c:v>5.3125000000000004E-3</c:v>
                </c:pt>
                <c:pt idx="100">
                  <c:v>5.324074074074074E-3</c:v>
                </c:pt>
                <c:pt idx="101">
                  <c:v>5.3356481481481484E-3</c:v>
                </c:pt>
                <c:pt idx="102">
                  <c:v>5.347222222222222E-3</c:v>
                </c:pt>
                <c:pt idx="103">
                  <c:v>5.3587962962962964E-3</c:v>
                </c:pt>
                <c:pt idx="104">
                  <c:v>5.37037037037037E-3</c:v>
                </c:pt>
                <c:pt idx="105">
                  <c:v>5.3819444444444444E-3</c:v>
                </c:pt>
                <c:pt idx="106">
                  <c:v>5.3935185185185188E-3</c:v>
                </c:pt>
                <c:pt idx="107">
                  <c:v>5.4050925925925924E-3</c:v>
                </c:pt>
                <c:pt idx="108">
                  <c:v>5.4166666666666669E-3</c:v>
                </c:pt>
                <c:pt idx="109">
                  <c:v>5.4282407407407404E-3</c:v>
                </c:pt>
                <c:pt idx="110">
                  <c:v>5.4398148148148149E-3</c:v>
                </c:pt>
                <c:pt idx="111">
                  <c:v>5.4513888888888893E-3</c:v>
                </c:pt>
                <c:pt idx="112">
                  <c:v>5.4629629629629629E-3</c:v>
                </c:pt>
                <c:pt idx="113">
                  <c:v>5.4745370370370373E-3</c:v>
                </c:pt>
                <c:pt idx="114">
                  <c:v>5.4861111111111109E-3</c:v>
                </c:pt>
                <c:pt idx="115">
                  <c:v>5.4976851851851853E-3</c:v>
                </c:pt>
                <c:pt idx="116">
                  <c:v>5.5092592592592589E-3</c:v>
                </c:pt>
                <c:pt idx="117">
                  <c:v>5.5208333333333333E-3</c:v>
                </c:pt>
                <c:pt idx="118">
                  <c:v>5.5324074074074078E-3</c:v>
                </c:pt>
                <c:pt idx="119">
                  <c:v>5.5439814814814813E-3</c:v>
                </c:pt>
                <c:pt idx="120">
                  <c:v>5.5555555555555558E-3</c:v>
                </c:pt>
                <c:pt idx="121">
                  <c:v>5.5671296296296293E-3</c:v>
                </c:pt>
                <c:pt idx="122">
                  <c:v>5.5787037037037038E-3</c:v>
                </c:pt>
                <c:pt idx="123">
                  <c:v>5.5902777777777773E-3</c:v>
                </c:pt>
                <c:pt idx="124">
                  <c:v>5.6018518518518518E-3</c:v>
                </c:pt>
                <c:pt idx="125">
                  <c:v>5.6134259259259262E-3</c:v>
                </c:pt>
                <c:pt idx="126">
                  <c:v>5.6249999999999998E-3</c:v>
                </c:pt>
                <c:pt idx="127">
                  <c:v>5.6365740740740742E-3</c:v>
                </c:pt>
                <c:pt idx="128">
                  <c:v>5.6481481481481478E-3</c:v>
                </c:pt>
                <c:pt idx="129">
                  <c:v>5.6597222222222222E-3</c:v>
                </c:pt>
                <c:pt idx="130">
                  <c:v>5.6712962962962967E-3</c:v>
                </c:pt>
                <c:pt idx="131">
                  <c:v>5.6828703703703702E-3</c:v>
                </c:pt>
                <c:pt idx="132">
                  <c:v>5.6944444444444447E-3</c:v>
                </c:pt>
                <c:pt idx="133">
                  <c:v>5.7060185185185183E-3</c:v>
                </c:pt>
                <c:pt idx="134">
                  <c:v>5.7175925925925927E-3</c:v>
                </c:pt>
                <c:pt idx="135">
                  <c:v>5.7291666666666663E-3</c:v>
                </c:pt>
                <c:pt idx="136">
                  <c:v>5.7407407407407407E-3</c:v>
                </c:pt>
                <c:pt idx="137">
                  <c:v>5.7523148148148151E-3</c:v>
                </c:pt>
                <c:pt idx="138">
                  <c:v>5.7638888888888887E-3</c:v>
                </c:pt>
                <c:pt idx="139">
                  <c:v>5.7754629629629631E-3</c:v>
                </c:pt>
                <c:pt idx="140">
                  <c:v>5.7870370370370367E-3</c:v>
                </c:pt>
                <c:pt idx="141">
                  <c:v>5.7986111111111112E-3</c:v>
                </c:pt>
                <c:pt idx="142">
                  <c:v>5.8101851851851856E-3</c:v>
                </c:pt>
                <c:pt idx="143">
                  <c:v>5.8217592592592592E-3</c:v>
                </c:pt>
                <c:pt idx="144">
                  <c:v>5.8333333333333336E-3</c:v>
                </c:pt>
                <c:pt idx="145">
                  <c:v>5.8449074074074072E-3</c:v>
                </c:pt>
                <c:pt idx="146">
                  <c:v>5.8564814814814816E-3</c:v>
                </c:pt>
                <c:pt idx="147">
                  <c:v>5.8680555555555552E-3</c:v>
                </c:pt>
                <c:pt idx="148">
                  <c:v>5.8796296296296296E-3</c:v>
                </c:pt>
                <c:pt idx="149">
                  <c:v>5.8912037037037041E-3</c:v>
                </c:pt>
                <c:pt idx="150">
                  <c:v>5.9027777777777776E-3</c:v>
                </c:pt>
                <c:pt idx="151">
                  <c:v>5.9143518518518521E-3</c:v>
                </c:pt>
                <c:pt idx="152">
                  <c:v>5.9259259259259256E-3</c:v>
                </c:pt>
                <c:pt idx="153">
                  <c:v>5.9375000000000001E-3</c:v>
                </c:pt>
                <c:pt idx="154">
                  <c:v>5.9490740740740745E-3</c:v>
                </c:pt>
                <c:pt idx="155">
                  <c:v>5.9606481481481481E-3</c:v>
                </c:pt>
                <c:pt idx="156">
                  <c:v>5.9722222222222225E-3</c:v>
                </c:pt>
                <c:pt idx="157">
                  <c:v>5.9837962962962961E-3</c:v>
                </c:pt>
                <c:pt idx="158">
                  <c:v>5.9953703703703705E-3</c:v>
                </c:pt>
                <c:pt idx="159">
                  <c:v>6.0069444444444441E-3</c:v>
                </c:pt>
                <c:pt idx="160">
                  <c:v>6.0185185185185185E-3</c:v>
                </c:pt>
                <c:pt idx="161">
                  <c:v>6.030092592592593E-3</c:v>
                </c:pt>
                <c:pt idx="162">
                  <c:v>6.0416666666666665E-3</c:v>
                </c:pt>
                <c:pt idx="163">
                  <c:v>6.053240740740741E-3</c:v>
                </c:pt>
                <c:pt idx="164">
                  <c:v>6.0648148148148145E-3</c:v>
                </c:pt>
                <c:pt idx="165">
                  <c:v>6.076388888888889E-3</c:v>
                </c:pt>
                <c:pt idx="166">
                  <c:v>6.0879629629629626E-3</c:v>
                </c:pt>
                <c:pt idx="167">
                  <c:v>6.099537037037037E-3</c:v>
                </c:pt>
                <c:pt idx="168">
                  <c:v>6.1111111111111114E-3</c:v>
                </c:pt>
                <c:pt idx="169">
                  <c:v>6.122685185185185E-3</c:v>
                </c:pt>
                <c:pt idx="170">
                  <c:v>6.1342592592592594E-3</c:v>
                </c:pt>
                <c:pt idx="171">
                  <c:v>6.145833333333333E-3</c:v>
                </c:pt>
                <c:pt idx="172">
                  <c:v>6.1574074074074074E-3</c:v>
                </c:pt>
                <c:pt idx="173">
                  <c:v>6.1689814814814819E-3</c:v>
                </c:pt>
                <c:pt idx="174">
                  <c:v>6.1805555555555555E-3</c:v>
                </c:pt>
                <c:pt idx="175">
                  <c:v>6.1921296296296299E-3</c:v>
                </c:pt>
                <c:pt idx="176">
                  <c:v>6.2037037037037035E-3</c:v>
                </c:pt>
                <c:pt idx="177">
                  <c:v>6.2152777777777779E-3</c:v>
                </c:pt>
                <c:pt idx="178">
                  <c:v>6.2268518518518515E-3</c:v>
                </c:pt>
                <c:pt idx="179">
                  <c:v>6.2384259259259259E-3</c:v>
                </c:pt>
                <c:pt idx="180">
                  <c:v>6.2500000000000003E-3</c:v>
                </c:pt>
              </c:numCache>
            </c:numRef>
          </c:xVal>
          <c:yVal>
            <c:numRef>
              <c:f>'Just the Qs'!$D$362:$D$542</c:f>
              <c:numCache>
                <c:formatCode>General</c:formatCode>
                <c:ptCount val="181"/>
                <c:pt idx="0">
                  <c:v>6.7881254168747202E-5</c:v>
                </c:pt>
                <c:pt idx="1">
                  <c:v>6.7741344521162996E-5</c:v>
                </c:pt>
                <c:pt idx="2">
                  <c:v>6.7782937425980017E-5</c:v>
                </c:pt>
                <c:pt idx="3">
                  <c:v>6.7651436432973155E-5</c:v>
                </c:pt>
                <c:pt idx="4">
                  <c:v>6.7435205980159938E-5</c:v>
                </c:pt>
                <c:pt idx="5">
                  <c:v>6.7552245221775401E-5</c:v>
                </c:pt>
                <c:pt idx="6">
                  <c:v>6.7508293288029013E-5</c:v>
                </c:pt>
                <c:pt idx="7">
                  <c:v>6.7464048043951009E-5</c:v>
                </c:pt>
                <c:pt idx="8">
                  <c:v>6.737769401753672E-5</c:v>
                </c:pt>
                <c:pt idx="9">
                  <c:v>6.7332570299147694E-5</c:v>
                </c:pt>
                <c:pt idx="10">
                  <c:v>6.7288623957187496E-5</c:v>
                </c:pt>
                <c:pt idx="11">
                  <c:v>6.7062607355557397E-5</c:v>
                </c:pt>
                <c:pt idx="12">
                  <c:v>6.71135089693284E-5</c:v>
                </c:pt>
                <c:pt idx="13">
                  <c:v>6.7014935533031244E-5</c:v>
                </c:pt>
                <c:pt idx="14">
                  <c:v>6.697099675642885E-5</c:v>
                </c:pt>
                <c:pt idx="15">
                  <c:v>6.6840354231825652E-5</c:v>
                </c:pt>
                <c:pt idx="16">
                  <c:v>6.682791180835201E-5</c:v>
                </c:pt>
                <c:pt idx="17">
                  <c:v>6.6751975403181902E-5</c:v>
                </c:pt>
                <c:pt idx="18">
                  <c:v>6.6696768889368596E-5</c:v>
                </c:pt>
                <c:pt idx="19">
                  <c:v>6.6523956284234985E-5</c:v>
                </c:pt>
                <c:pt idx="20">
                  <c:v>6.6565560936502011E-5</c:v>
                </c:pt>
                <c:pt idx="21">
                  <c:v>6.6509199577868998E-5</c:v>
                </c:pt>
                <c:pt idx="22">
                  <c:v>6.6293345795292598E-5</c:v>
                </c:pt>
                <c:pt idx="23">
                  <c:v>6.6345715840313596E-5</c:v>
                </c:pt>
                <c:pt idx="24">
                  <c:v>6.6419102449713754E-5</c:v>
                </c:pt>
                <c:pt idx="25">
                  <c:v>6.6202973306909353E-5</c:v>
                </c:pt>
                <c:pt idx="26">
                  <c:v>6.6063415342735798E-5</c:v>
                </c:pt>
                <c:pt idx="27">
                  <c:v>6.60730244809761E-5</c:v>
                </c:pt>
                <c:pt idx="28">
                  <c:v>6.6156816365050506E-5</c:v>
                </c:pt>
                <c:pt idx="29">
                  <c:v>6.6102787627079305E-5</c:v>
                </c:pt>
                <c:pt idx="30">
                  <c:v>6.5885813184762688E-5</c:v>
                </c:pt>
                <c:pt idx="31">
                  <c:v>6.5799213307714805E-5</c:v>
                </c:pt>
                <c:pt idx="32">
                  <c:v>6.5883871401762413E-5</c:v>
                </c:pt>
                <c:pt idx="33">
                  <c:v>6.5753006897343989E-5</c:v>
                </c:pt>
                <c:pt idx="34">
                  <c:v>6.5699270917574259E-5</c:v>
                </c:pt>
                <c:pt idx="35">
                  <c:v>6.5611173029197245E-5</c:v>
                </c:pt>
                <c:pt idx="36">
                  <c:v>6.5524224887246647E-5</c:v>
                </c:pt>
                <c:pt idx="37">
                  <c:v>6.5555720911446795E-5</c:v>
                </c:pt>
                <c:pt idx="38">
                  <c:v>6.5565622937110505E-5</c:v>
                </c:pt>
                <c:pt idx="39">
                  <c:v>6.51779491149459E-5</c:v>
                </c:pt>
                <c:pt idx="40">
                  <c:v>6.5294963134786215E-5</c:v>
                </c:pt>
                <c:pt idx="41">
                  <c:v>6.5164413790956389E-5</c:v>
                </c:pt>
                <c:pt idx="42">
                  <c:v>6.517432024540876E-5</c:v>
                </c:pt>
                <c:pt idx="43">
                  <c:v>6.5119737368473597E-5</c:v>
                </c:pt>
                <c:pt idx="44">
                  <c:v>6.5032521055734404E-5</c:v>
                </c:pt>
                <c:pt idx="45">
                  <c:v>6.502069636017155E-5</c:v>
                </c:pt>
                <c:pt idx="46">
                  <c:v>6.4891580299221354E-5</c:v>
                </c:pt>
                <c:pt idx="47">
                  <c:v>6.4900639316125584E-5</c:v>
                </c:pt>
                <c:pt idx="48">
                  <c:v>6.4716669775729489E-5</c:v>
                </c:pt>
                <c:pt idx="49">
                  <c:v>6.4715539201141493E-5</c:v>
                </c:pt>
                <c:pt idx="50">
                  <c:v>6.4543112899153698E-5</c:v>
                </c:pt>
                <c:pt idx="51">
                  <c:v>6.4574332212169092E-5</c:v>
                </c:pt>
                <c:pt idx="52">
                  <c:v>6.4455422353605437E-5</c:v>
                </c:pt>
                <c:pt idx="53">
                  <c:v>6.4454577805930045E-5</c:v>
                </c:pt>
                <c:pt idx="54">
                  <c:v>6.4356977692855201E-5</c:v>
                </c:pt>
                <c:pt idx="55">
                  <c:v>6.42709101867464E-5</c:v>
                </c:pt>
                <c:pt idx="56">
                  <c:v>6.4355010041969985E-5</c:v>
                </c:pt>
                <c:pt idx="57">
                  <c:v>6.4181268331015909E-5</c:v>
                </c:pt>
                <c:pt idx="58">
                  <c:v>6.4051334929484497E-5</c:v>
                </c:pt>
                <c:pt idx="59">
                  <c:v>6.3964714541388907E-5</c:v>
                </c:pt>
                <c:pt idx="60">
                  <c:v>6.3952630003979514E-5</c:v>
                </c:pt>
                <c:pt idx="61">
                  <c:v>6.3951233232174511E-5</c:v>
                </c:pt>
                <c:pt idx="62">
                  <c:v>6.3821659596299344E-5</c:v>
                </c:pt>
                <c:pt idx="63">
                  <c:v>6.390687860758955E-5</c:v>
                </c:pt>
                <c:pt idx="64">
                  <c:v>6.3734211012978748E-5</c:v>
                </c:pt>
                <c:pt idx="65">
                  <c:v>6.3690627244315361E-5</c:v>
                </c:pt>
                <c:pt idx="66">
                  <c:v>6.3550026247551197E-5</c:v>
                </c:pt>
                <c:pt idx="67">
                  <c:v>6.3431149387574613E-5</c:v>
                </c:pt>
                <c:pt idx="68">
                  <c:v>6.35059594707336E-5</c:v>
                </c:pt>
                <c:pt idx="69">
                  <c:v>6.3290001417791E-5</c:v>
                </c:pt>
                <c:pt idx="70">
                  <c:v>6.3331643192000007E-5</c:v>
                </c:pt>
                <c:pt idx="71">
                  <c:v>6.3330536488230405E-5</c:v>
                </c:pt>
                <c:pt idx="72">
                  <c:v>6.3201535129382016E-5</c:v>
                </c:pt>
                <c:pt idx="73">
                  <c:v>6.3200430681122796E-5</c:v>
                </c:pt>
                <c:pt idx="74">
                  <c:v>6.3071086860611998E-5</c:v>
                </c:pt>
                <c:pt idx="75">
                  <c:v>6.314479006378965E-5</c:v>
                </c:pt>
                <c:pt idx="76">
                  <c:v>6.2886111632768846E-5</c:v>
                </c:pt>
                <c:pt idx="77">
                  <c:v>6.3025379528906987E-5</c:v>
                </c:pt>
                <c:pt idx="78">
                  <c:v>6.2884806573306005E-5</c:v>
                </c:pt>
                <c:pt idx="79">
                  <c:v>6.2627232496564802E-5</c:v>
                </c:pt>
                <c:pt idx="80">
                  <c:v>6.2797119892668806E-5</c:v>
                </c:pt>
                <c:pt idx="81">
                  <c:v>6.2657102520968108E-5</c:v>
                </c:pt>
                <c:pt idx="82">
                  <c:v>6.2667309639655741E-5</c:v>
                </c:pt>
                <c:pt idx="83">
                  <c:v>6.2452216762910753E-5</c:v>
                </c:pt>
                <c:pt idx="84">
                  <c:v>6.2439074919758985E-5</c:v>
                </c:pt>
                <c:pt idx="85">
                  <c:v>6.2267551338819006E-5</c:v>
                </c:pt>
                <c:pt idx="86">
                  <c:v>6.2266735125993014E-5</c:v>
                </c:pt>
                <c:pt idx="87">
                  <c:v>6.2265918913166995E-5</c:v>
                </c:pt>
                <c:pt idx="88">
                  <c:v>6.2265442789018505E-5</c:v>
                </c:pt>
                <c:pt idx="89">
                  <c:v>6.2136123732132304E-5</c:v>
                </c:pt>
                <c:pt idx="90">
                  <c:v>6.2177509223972096E-5</c:v>
                </c:pt>
                <c:pt idx="91">
                  <c:v>6.1865451101592595E-5</c:v>
                </c:pt>
                <c:pt idx="92">
                  <c:v>6.182216656397559E-5</c:v>
                </c:pt>
                <c:pt idx="93">
                  <c:v>6.1832109541249999E-5</c:v>
                </c:pt>
                <c:pt idx="94">
                  <c:v>6.1819532656463654E-5</c:v>
                </c:pt>
                <c:pt idx="95">
                  <c:v>6.1733238142631063E-5</c:v>
                </c:pt>
                <c:pt idx="96">
                  <c:v>6.1689686796929629E-5</c:v>
                </c:pt>
                <c:pt idx="97">
                  <c:v>6.1688878055481849E-5</c:v>
                </c:pt>
                <c:pt idx="98">
                  <c:v>6.1506685023212E-5</c:v>
                </c:pt>
                <c:pt idx="99">
                  <c:v>6.1377113584109991E-5</c:v>
                </c:pt>
                <c:pt idx="100">
                  <c:v>6.1504534769963988E-5</c:v>
                </c:pt>
                <c:pt idx="101">
                  <c:v>6.1300772267833313E-5</c:v>
                </c:pt>
                <c:pt idx="102">
                  <c:v>6.1159183886149189E-5</c:v>
                </c:pt>
                <c:pt idx="103">
                  <c:v>6.1072898441347985E-5</c:v>
                </c:pt>
                <c:pt idx="104">
                  <c:v>6.11145720746414E-5</c:v>
                </c:pt>
                <c:pt idx="105">
                  <c:v>6.1103352713429591E-5</c:v>
                </c:pt>
                <c:pt idx="106">
                  <c:v>6.1070829950351997E-5</c:v>
                </c:pt>
                <c:pt idx="107">
                  <c:v>6.0898533293222393E-5</c:v>
                </c:pt>
                <c:pt idx="108">
                  <c:v>6.089826714299521E-5</c:v>
                </c:pt>
                <c:pt idx="109">
                  <c:v>6.0843510897192953E-5</c:v>
                </c:pt>
                <c:pt idx="110">
                  <c:v>6.0713960556511149E-5</c:v>
                </c:pt>
                <c:pt idx="111">
                  <c:v>6.0626093388052166E-5</c:v>
                </c:pt>
                <c:pt idx="112">
                  <c:v>6.0668634206357104E-5</c:v>
                </c:pt>
                <c:pt idx="113">
                  <c:v>6.0454668473944704E-5</c:v>
                </c:pt>
                <c:pt idx="114">
                  <c:v>6.0539356030596902E-5</c:v>
                </c:pt>
                <c:pt idx="115">
                  <c:v>6.0410078982591903E-5</c:v>
                </c:pt>
                <c:pt idx="116">
                  <c:v>6.0452290461136104E-5</c:v>
                </c:pt>
                <c:pt idx="117">
                  <c:v>6.0440813078932488E-5</c:v>
                </c:pt>
                <c:pt idx="118">
                  <c:v>6.0322290980198462E-5</c:v>
                </c:pt>
                <c:pt idx="119">
                  <c:v>6.0192229954370252E-5</c:v>
                </c:pt>
                <c:pt idx="120">
                  <c:v>6.0180229939863607E-5</c:v>
                </c:pt>
                <c:pt idx="121">
                  <c:v>6.013749156469199E-5</c:v>
                </c:pt>
                <c:pt idx="122">
                  <c:v>6.0093964794656014E-5</c:v>
                </c:pt>
                <c:pt idx="123">
                  <c:v>5.9964437431986389E-5</c:v>
                </c:pt>
                <c:pt idx="124">
                  <c:v>5.9920716476601906E-5</c:v>
                </c:pt>
                <c:pt idx="125">
                  <c:v>6.0049454457621296E-5</c:v>
                </c:pt>
                <c:pt idx="126">
                  <c:v>5.9620236600031683E-5</c:v>
                </c:pt>
                <c:pt idx="127">
                  <c:v>5.9834454620680297E-5</c:v>
                </c:pt>
                <c:pt idx="128">
                  <c:v>5.9779463437625506E-5</c:v>
                </c:pt>
                <c:pt idx="129">
                  <c:v>5.9563947323751885E-5</c:v>
                </c:pt>
                <c:pt idx="130">
                  <c:v>5.9574696998417786E-5</c:v>
                </c:pt>
                <c:pt idx="131">
                  <c:v>5.9402182872493798E-5</c:v>
                </c:pt>
                <c:pt idx="132">
                  <c:v>5.9475934968558347E-5</c:v>
                </c:pt>
                <c:pt idx="133">
                  <c:v>5.960518725293875E-5</c:v>
                </c:pt>
                <c:pt idx="134">
                  <c:v>5.9389680865953749E-5</c:v>
                </c:pt>
                <c:pt idx="135">
                  <c:v>5.9345905519875745E-5</c:v>
                </c:pt>
                <c:pt idx="136">
                  <c:v>5.9173725550166995E-5</c:v>
                </c:pt>
                <c:pt idx="137">
                  <c:v>5.9215945298916009E-5</c:v>
                </c:pt>
                <c:pt idx="138">
                  <c:v>5.9043962157732004E-5</c:v>
                </c:pt>
                <c:pt idx="139">
                  <c:v>5.90864413371668E-5</c:v>
                </c:pt>
                <c:pt idx="140">
                  <c:v>5.9075498792866798E-5</c:v>
                </c:pt>
                <c:pt idx="141">
                  <c:v>5.8989250376027996E-5</c:v>
                </c:pt>
                <c:pt idx="142">
                  <c:v>5.8859493186246603E-5</c:v>
                </c:pt>
                <c:pt idx="143">
                  <c:v>5.8912463678679451E-5</c:v>
                </c:pt>
                <c:pt idx="144">
                  <c:v>5.878348182059805E-5</c:v>
                </c:pt>
                <c:pt idx="145">
                  <c:v>5.8858785566848406E-5</c:v>
                </c:pt>
                <c:pt idx="146">
                  <c:v>5.8686553003805996E-5</c:v>
                </c:pt>
                <c:pt idx="147">
                  <c:v>5.8642277310337594E-5</c:v>
                </c:pt>
                <c:pt idx="148">
                  <c:v>5.8641508181291213E-5</c:v>
                </c:pt>
                <c:pt idx="149">
                  <c:v>5.8556355566588406E-5</c:v>
                </c:pt>
                <c:pt idx="150">
                  <c:v>5.8340880850728587E-5</c:v>
                </c:pt>
                <c:pt idx="151">
                  <c:v>5.8468835981679995E-5</c:v>
                </c:pt>
                <c:pt idx="152">
                  <c:v>5.842609962706979E-5</c:v>
                </c:pt>
                <c:pt idx="153">
                  <c:v>5.837242345356801E-5</c:v>
                </c:pt>
                <c:pt idx="154">
                  <c:v>5.8285420098602405E-5</c:v>
                </c:pt>
                <c:pt idx="155">
                  <c:v>5.8209930871864005E-5</c:v>
                </c:pt>
                <c:pt idx="156">
                  <c:v>5.8252157904032003E-5</c:v>
                </c:pt>
                <c:pt idx="157">
                  <c:v>5.8026521085712939E-5</c:v>
                </c:pt>
                <c:pt idx="158">
                  <c:v>5.7983530516284742E-5</c:v>
                </c:pt>
                <c:pt idx="159">
                  <c:v>5.7940033302832948E-5</c:v>
                </c:pt>
                <c:pt idx="160">
                  <c:v>5.7939273336797561E-5</c:v>
                </c:pt>
                <c:pt idx="161">
                  <c:v>5.7939273336797561E-5</c:v>
                </c:pt>
                <c:pt idx="162">
                  <c:v>5.7852598475776303E-5</c:v>
                </c:pt>
                <c:pt idx="163">
                  <c:v>5.7810114879300304E-5</c:v>
                </c:pt>
                <c:pt idx="164">
                  <c:v>5.77666202502875E-5</c:v>
                </c:pt>
                <c:pt idx="165">
                  <c:v>5.7723126373111495E-5</c:v>
                </c:pt>
                <c:pt idx="166">
                  <c:v>5.7711685267033497E-5</c:v>
                </c:pt>
                <c:pt idx="167">
                  <c:v>5.7625708827157104E-5</c:v>
                </c:pt>
                <c:pt idx="168">
                  <c:v>5.7367277844423089E-5</c:v>
                </c:pt>
                <c:pt idx="169">
                  <c:v>5.7506988337487441E-5</c:v>
                </c:pt>
                <c:pt idx="170">
                  <c:v>5.7420761582946463E-5</c:v>
                </c:pt>
                <c:pt idx="171">
                  <c:v>5.7463749239007054E-5</c:v>
                </c:pt>
                <c:pt idx="172">
                  <c:v>5.7280112492121989E-5</c:v>
                </c:pt>
                <c:pt idx="173">
                  <c:v>5.7236875273233597E-5</c:v>
                </c:pt>
                <c:pt idx="174">
                  <c:v>5.7278609758317998E-5</c:v>
                </c:pt>
                <c:pt idx="175">
                  <c:v>5.7193138270832392E-5</c:v>
                </c:pt>
                <c:pt idx="176">
                  <c:v>5.7107228298028093E-5</c:v>
                </c:pt>
                <c:pt idx="177">
                  <c:v>5.7149214977369095E-5</c:v>
                </c:pt>
                <c:pt idx="178">
                  <c:v>5.7148215410343502E-5</c:v>
                </c:pt>
                <c:pt idx="179">
                  <c:v>5.7148465302099899E-5</c:v>
                </c:pt>
                <c:pt idx="180">
                  <c:v>5.69765255794911E-5</c:v>
                </c:pt>
              </c:numCache>
            </c:numRef>
          </c:yVal>
          <c:smooth val="0"/>
          <c:extLst>
            <c:ext xmlns:c16="http://schemas.microsoft.com/office/drawing/2014/chart" uri="{C3380CC4-5D6E-409C-BE32-E72D297353CC}">
              <c16:uniqueId val="{00000002-F2B5-4D7E-A2CB-154A2DA015F4}"/>
            </c:ext>
          </c:extLst>
        </c:ser>
        <c:ser>
          <c:idx val="3"/>
          <c:order val="3"/>
          <c:tx>
            <c:strRef>
              <c:f>'Just the Qs'!$E$1</c:f>
              <c:strCache>
                <c:ptCount val="1"/>
                <c:pt idx="0">
                  <c:v>Q_dot (J/s) 6.57 x 10⁻⁶ (m³/s) Flow</c:v>
                </c:pt>
              </c:strCache>
            </c:strRef>
          </c:tx>
          <c:spPr>
            <a:ln w="38100" cap="rnd">
              <a:noFill/>
              <a:round/>
            </a:ln>
            <a:effectLst/>
          </c:spPr>
          <c:marker>
            <c:symbol val="circle"/>
            <c:size val="5"/>
            <c:spPr>
              <a:solidFill>
                <a:schemeClr val="accent4"/>
              </a:solidFill>
              <a:ln w="9525">
                <a:solidFill>
                  <a:schemeClr val="accent4"/>
                </a:solidFill>
              </a:ln>
              <a:effectLst/>
            </c:spPr>
          </c:marker>
          <c:xVal>
            <c:numRef>
              <c:f>'Just the Qs'!$A$362:$A$542</c:f>
              <c:numCache>
                <c:formatCode>h:mm:ss</c:formatCode>
                <c:ptCount val="181"/>
                <c:pt idx="0">
                  <c:v>4.1666666666666666E-3</c:v>
                </c:pt>
                <c:pt idx="1">
                  <c:v>4.178240740740741E-3</c:v>
                </c:pt>
                <c:pt idx="2">
                  <c:v>4.1898148148148146E-3</c:v>
                </c:pt>
                <c:pt idx="3">
                  <c:v>4.2013888888888891E-3</c:v>
                </c:pt>
                <c:pt idx="4">
                  <c:v>4.2129629629629626E-3</c:v>
                </c:pt>
                <c:pt idx="5">
                  <c:v>4.2245370370370371E-3</c:v>
                </c:pt>
                <c:pt idx="6">
                  <c:v>4.2361111111111115E-3</c:v>
                </c:pt>
                <c:pt idx="7">
                  <c:v>4.2476851851851851E-3</c:v>
                </c:pt>
                <c:pt idx="8">
                  <c:v>4.2592592592592595E-3</c:v>
                </c:pt>
                <c:pt idx="9">
                  <c:v>4.2708333333333331E-3</c:v>
                </c:pt>
                <c:pt idx="10">
                  <c:v>4.2824074074074075E-3</c:v>
                </c:pt>
                <c:pt idx="11">
                  <c:v>4.2939814814814811E-3</c:v>
                </c:pt>
                <c:pt idx="12">
                  <c:v>4.3055555555555555E-3</c:v>
                </c:pt>
                <c:pt idx="13">
                  <c:v>4.31712962962963E-3</c:v>
                </c:pt>
                <c:pt idx="14">
                  <c:v>4.3287037037037035E-3</c:v>
                </c:pt>
                <c:pt idx="15">
                  <c:v>4.340277777777778E-3</c:v>
                </c:pt>
                <c:pt idx="16">
                  <c:v>4.3518518518518515E-3</c:v>
                </c:pt>
                <c:pt idx="17">
                  <c:v>4.363425925925926E-3</c:v>
                </c:pt>
                <c:pt idx="18">
                  <c:v>4.3750000000000004E-3</c:v>
                </c:pt>
                <c:pt idx="19">
                  <c:v>4.386574074074074E-3</c:v>
                </c:pt>
                <c:pt idx="20">
                  <c:v>4.3981481481481484E-3</c:v>
                </c:pt>
                <c:pt idx="21">
                  <c:v>4.409722222222222E-3</c:v>
                </c:pt>
                <c:pt idx="22">
                  <c:v>4.4212962962962964E-3</c:v>
                </c:pt>
                <c:pt idx="23">
                  <c:v>4.43287037037037E-3</c:v>
                </c:pt>
                <c:pt idx="24">
                  <c:v>4.4444444444444444E-3</c:v>
                </c:pt>
                <c:pt idx="25">
                  <c:v>4.4560185185185189E-3</c:v>
                </c:pt>
                <c:pt idx="26">
                  <c:v>4.4675925925925924E-3</c:v>
                </c:pt>
                <c:pt idx="27">
                  <c:v>4.4791666666666669E-3</c:v>
                </c:pt>
                <c:pt idx="28">
                  <c:v>4.4907407407407405E-3</c:v>
                </c:pt>
                <c:pt idx="29">
                  <c:v>4.5023148148148149E-3</c:v>
                </c:pt>
                <c:pt idx="30">
                  <c:v>4.5138888888888885E-3</c:v>
                </c:pt>
                <c:pt idx="31">
                  <c:v>4.5254629629629629E-3</c:v>
                </c:pt>
                <c:pt idx="32">
                  <c:v>4.5370370370370373E-3</c:v>
                </c:pt>
                <c:pt idx="33">
                  <c:v>4.5486111111111109E-3</c:v>
                </c:pt>
                <c:pt idx="34">
                  <c:v>4.5601851851851853E-3</c:v>
                </c:pt>
                <c:pt idx="35">
                  <c:v>4.5717592592592589E-3</c:v>
                </c:pt>
                <c:pt idx="36">
                  <c:v>4.5833333333333334E-3</c:v>
                </c:pt>
                <c:pt idx="37">
                  <c:v>4.5949074074074078E-3</c:v>
                </c:pt>
                <c:pt idx="38">
                  <c:v>4.6064814814814814E-3</c:v>
                </c:pt>
                <c:pt idx="39">
                  <c:v>4.6180555555555558E-3</c:v>
                </c:pt>
                <c:pt idx="40">
                  <c:v>4.6296296296296294E-3</c:v>
                </c:pt>
                <c:pt idx="41">
                  <c:v>4.6412037037037038E-3</c:v>
                </c:pt>
                <c:pt idx="42">
                  <c:v>4.6527777777777774E-3</c:v>
                </c:pt>
                <c:pt idx="43">
                  <c:v>4.6643518518518518E-3</c:v>
                </c:pt>
                <c:pt idx="44">
                  <c:v>4.6759259259259263E-3</c:v>
                </c:pt>
                <c:pt idx="45">
                  <c:v>4.6874999999999998E-3</c:v>
                </c:pt>
                <c:pt idx="46">
                  <c:v>4.6990740740740743E-3</c:v>
                </c:pt>
                <c:pt idx="47">
                  <c:v>4.7106481481481478E-3</c:v>
                </c:pt>
                <c:pt idx="48">
                  <c:v>4.7222222222222223E-3</c:v>
                </c:pt>
                <c:pt idx="49">
                  <c:v>4.7337962962962967E-3</c:v>
                </c:pt>
                <c:pt idx="50">
                  <c:v>4.7453703703703703E-3</c:v>
                </c:pt>
                <c:pt idx="51">
                  <c:v>4.7569444444444447E-3</c:v>
                </c:pt>
                <c:pt idx="52">
                  <c:v>4.7685185185185183E-3</c:v>
                </c:pt>
                <c:pt idx="53">
                  <c:v>4.7800925925925927E-3</c:v>
                </c:pt>
                <c:pt idx="54">
                  <c:v>4.7916666666666663E-3</c:v>
                </c:pt>
                <c:pt idx="55">
                  <c:v>4.8032407407407407E-3</c:v>
                </c:pt>
                <c:pt idx="56">
                  <c:v>4.8148148148148152E-3</c:v>
                </c:pt>
                <c:pt idx="57">
                  <c:v>4.8263888888888887E-3</c:v>
                </c:pt>
                <c:pt idx="58">
                  <c:v>4.8379629629629632E-3</c:v>
                </c:pt>
                <c:pt idx="59">
                  <c:v>4.8495370370370368E-3</c:v>
                </c:pt>
                <c:pt idx="60">
                  <c:v>4.8611111111111112E-3</c:v>
                </c:pt>
                <c:pt idx="61">
                  <c:v>4.8726851851851848E-3</c:v>
                </c:pt>
                <c:pt idx="62">
                  <c:v>4.8842592592592592E-3</c:v>
                </c:pt>
                <c:pt idx="63">
                  <c:v>4.8958333333333336E-3</c:v>
                </c:pt>
                <c:pt idx="64">
                  <c:v>4.9074074074074072E-3</c:v>
                </c:pt>
                <c:pt idx="65">
                  <c:v>4.9189814814814816E-3</c:v>
                </c:pt>
                <c:pt idx="66">
                  <c:v>4.9305555555555552E-3</c:v>
                </c:pt>
                <c:pt idx="67">
                  <c:v>4.9421296296296297E-3</c:v>
                </c:pt>
                <c:pt idx="68">
                  <c:v>4.9537037037037041E-3</c:v>
                </c:pt>
                <c:pt idx="69">
                  <c:v>4.9652777777777777E-3</c:v>
                </c:pt>
                <c:pt idx="70">
                  <c:v>4.9768518518518521E-3</c:v>
                </c:pt>
                <c:pt idx="71">
                  <c:v>4.9884259259259257E-3</c:v>
                </c:pt>
                <c:pt idx="72">
                  <c:v>5.0000000000000001E-3</c:v>
                </c:pt>
                <c:pt idx="73">
                  <c:v>5.0115740740740737E-3</c:v>
                </c:pt>
                <c:pt idx="74">
                  <c:v>5.0231481481481481E-3</c:v>
                </c:pt>
                <c:pt idx="75">
                  <c:v>5.0347222222222225E-3</c:v>
                </c:pt>
                <c:pt idx="76">
                  <c:v>5.0462962962962961E-3</c:v>
                </c:pt>
                <c:pt idx="77">
                  <c:v>5.0578703703703706E-3</c:v>
                </c:pt>
                <c:pt idx="78">
                  <c:v>5.0694444444444441E-3</c:v>
                </c:pt>
                <c:pt idx="79">
                  <c:v>5.0810185185185186E-3</c:v>
                </c:pt>
                <c:pt idx="80">
                  <c:v>5.092592592592593E-3</c:v>
                </c:pt>
                <c:pt idx="81">
                  <c:v>5.1041666666666666E-3</c:v>
                </c:pt>
                <c:pt idx="82">
                  <c:v>5.115740740740741E-3</c:v>
                </c:pt>
                <c:pt idx="83">
                  <c:v>5.1273148148148146E-3</c:v>
                </c:pt>
                <c:pt idx="84">
                  <c:v>5.138888888888889E-3</c:v>
                </c:pt>
                <c:pt idx="85">
                  <c:v>5.1504629629629626E-3</c:v>
                </c:pt>
                <c:pt idx="86">
                  <c:v>5.162037037037037E-3</c:v>
                </c:pt>
                <c:pt idx="87">
                  <c:v>5.1736111111111115E-3</c:v>
                </c:pt>
                <c:pt idx="88">
                  <c:v>5.185185185185185E-3</c:v>
                </c:pt>
                <c:pt idx="89">
                  <c:v>5.1967592592592595E-3</c:v>
                </c:pt>
                <c:pt idx="90">
                  <c:v>5.208333333333333E-3</c:v>
                </c:pt>
                <c:pt idx="91">
                  <c:v>5.2199074074074075E-3</c:v>
                </c:pt>
                <c:pt idx="92">
                  <c:v>5.2314814814814811E-3</c:v>
                </c:pt>
                <c:pt idx="93">
                  <c:v>5.2430555555555555E-3</c:v>
                </c:pt>
                <c:pt idx="94">
                  <c:v>5.2546296296296299E-3</c:v>
                </c:pt>
                <c:pt idx="95">
                  <c:v>5.2662037037037035E-3</c:v>
                </c:pt>
                <c:pt idx="96">
                  <c:v>5.2777777777777779E-3</c:v>
                </c:pt>
                <c:pt idx="97">
                  <c:v>5.2893518518518515E-3</c:v>
                </c:pt>
                <c:pt idx="98">
                  <c:v>5.3009259259259259E-3</c:v>
                </c:pt>
                <c:pt idx="99">
                  <c:v>5.3125000000000004E-3</c:v>
                </c:pt>
                <c:pt idx="100">
                  <c:v>5.324074074074074E-3</c:v>
                </c:pt>
                <c:pt idx="101">
                  <c:v>5.3356481481481484E-3</c:v>
                </c:pt>
                <c:pt idx="102">
                  <c:v>5.347222222222222E-3</c:v>
                </c:pt>
                <c:pt idx="103">
                  <c:v>5.3587962962962964E-3</c:v>
                </c:pt>
                <c:pt idx="104">
                  <c:v>5.37037037037037E-3</c:v>
                </c:pt>
                <c:pt idx="105">
                  <c:v>5.3819444444444444E-3</c:v>
                </c:pt>
                <c:pt idx="106">
                  <c:v>5.3935185185185188E-3</c:v>
                </c:pt>
                <c:pt idx="107">
                  <c:v>5.4050925925925924E-3</c:v>
                </c:pt>
                <c:pt idx="108">
                  <c:v>5.4166666666666669E-3</c:v>
                </c:pt>
                <c:pt idx="109">
                  <c:v>5.4282407407407404E-3</c:v>
                </c:pt>
                <c:pt idx="110">
                  <c:v>5.4398148148148149E-3</c:v>
                </c:pt>
                <c:pt idx="111">
                  <c:v>5.4513888888888893E-3</c:v>
                </c:pt>
                <c:pt idx="112">
                  <c:v>5.4629629629629629E-3</c:v>
                </c:pt>
                <c:pt idx="113">
                  <c:v>5.4745370370370373E-3</c:v>
                </c:pt>
                <c:pt idx="114">
                  <c:v>5.4861111111111109E-3</c:v>
                </c:pt>
                <c:pt idx="115">
                  <c:v>5.4976851851851853E-3</c:v>
                </c:pt>
                <c:pt idx="116">
                  <c:v>5.5092592592592589E-3</c:v>
                </c:pt>
                <c:pt idx="117">
                  <c:v>5.5208333333333333E-3</c:v>
                </c:pt>
                <c:pt idx="118">
                  <c:v>5.5324074074074078E-3</c:v>
                </c:pt>
                <c:pt idx="119">
                  <c:v>5.5439814814814813E-3</c:v>
                </c:pt>
                <c:pt idx="120">
                  <c:v>5.5555555555555558E-3</c:v>
                </c:pt>
                <c:pt idx="121">
                  <c:v>5.5671296296296293E-3</c:v>
                </c:pt>
                <c:pt idx="122">
                  <c:v>5.5787037037037038E-3</c:v>
                </c:pt>
                <c:pt idx="123">
                  <c:v>5.5902777777777773E-3</c:v>
                </c:pt>
                <c:pt idx="124">
                  <c:v>5.6018518518518518E-3</c:v>
                </c:pt>
                <c:pt idx="125">
                  <c:v>5.6134259259259262E-3</c:v>
                </c:pt>
                <c:pt idx="126">
                  <c:v>5.6249999999999998E-3</c:v>
                </c:pt>
                <c:pt idx="127">
                  <c:v>5.6365740740740742E-3</c:v>
                </c:pt>
                <c:pt idx="128">
                  <c:v>5.6481481481481478E-3</c:v>
                </c:pt>
                <c:pt idx="129">
                  <c:v>5.6597222222222222E-3</c:v>
                </c:pt>
                <c:pt idx="130">
                  <c:v>5.6712962962962967E-3</c:v>
                </c:pt>
                <c:pt idx="131">
                  <c:v>5.6828703703703702E-3</c:v>
                </c:pt>
                <c:pt idx="132">
                  <c:v>5.6944444444444447E-3</c:v>
                </c:pt>
                <c:pt idx="133">
                  <c:v>5.7060185185185183E-3</c:v>
                </c:pt>
                <c:pt idx="134">
                  <c:v>5.7175925925925927E-3</c:v>
                </c:pt>
                <c:pt idx="135">
                  <c:v>5.7291666666666663E-3</c:v>
                </c:pt>
                <c:pt idx="136">
                  <c:v>5.7407407407407407E-3</c:v>
                </c:pt>
                <c:pt idx="137">
                  <c:v>5.7523148148148151E-3</c:v>
                </c:pt>
                <c:pt idx="138">
                  <c:v>5.7638888888888887E-3</c:v>
                </c:pt>
                <c:pt idx="139">
                  <c:v>5.7754629629629631E-3</c:v>
                </c:pt>
                <c:pt idx="140">
                  <c:v>5.7870370370370367E-3</c:v>
                </c:pt>
                <c:pt idx="141">
                  <c:v>5.7986111111111112E-3</c:v>
                </c:pt>
                <c:pt idx="142">
                  <c:v>5.8101851851851856E-3</c:v>
                </c:pt>
                <c:pt idx="143">
                  <c:v>5.8217592592592592E-3</c:v>
                </c:pt>
                <c:pt idx="144">
                  <c:v>5.8333333333333336E-3</c:v>
                </c:pt>
                <c:pt idx="145">
                  <c:v>5.8449074074074072E-3</c:v>
                </c:pt>
                <c:pt idx="146">
                  <c:v>5.8564814814814816E-3</c:v>
                </c:pt>
                <c:pt idx="147">
                  <c:v>5.8680555555555552E-3</c:v>
                </c:pt>
                <c:pt idx="148">
                  <c:v>5.8796296296296296E-3</c:v>
                </c:pt>
                <c:pt idx="149">
                  <c:v>5.8912037037037041E-3</c:v>
                </c:pt>
                <c:pt idx="150">
                  <c:v>5.9027777777777776E-3</c:v>
                </c:pt>
                <c:pt idx="151">
                  <c:v>5.9143518518518521E-3</c:v>
                </c:pt>
                <c:pt idx="152">
                  <c:v>5.9259259259259256E-3</c:v>
                </c:pt>
                <c:pt idx="153">
                  <c:v>5.9375000000000001E-3</c:v>
                </c:pt>
                <c:pt idx="154">
                  <c:v>5.9490740740740745E-3</c:v>
                </c:pt>
                <c:pt idx="155">
                  <c:v>5.9606481481481481E-3</c:v>
                </c:pt>
                <c:pt idx="156">
                  <c:v>5.9722222222222225E-3</c:v>
                </c:pt>
                <c:pt idx="157">
                  <c:v>5.9837962962962961E-3</c:v>
                </c:pt>
                <c:pt idx="158">
                  <c:v>5.9953703703703705E-3</c:v>
                </c:pt>
                <c:pt idx="159">
                  <c:v>6.0069444444444441E-3</c:v>
                </c:pt>
                <c:pt idx="160">
                  <c:v>6.0185185185185185E-3</c:v>
                </c:pt>
                <c:pt idx="161">
                  <c:v>6.030092592592593E-3</c:v>
                </c:pt>
                <c:pt idx="162">
                  <c:v>6.0416666666666665E-3</c:v>
                </c:pt>
                <c:pt idx="163">
                  <c:v>6.053240740740741E-3</c:v>
                </c:pt>
                <c:pt idx="164">
                  <c:v>6.0648148148148145E-3</c:v>
                </c:pt>
                <c:pt idx="165">
                  <c:v>6.076388888888889E-3</c:v>
                </c:pt>
                <c:pt idx="166">
                  <c:v>6.0879629629629626E-3</c:v>
                </c:pt>
                <c:pt idx="167">
                  <c:v>6.099537037037037E-3</c:v>
                </c:pt>
                <c:pt idx="168">
                  <c:v>6.1111111111111114E-3</c:v>
                </c:pt>
                <c:pt idx="169">
                  <c:v>6.122685185185185E-3</c:v>
                </c:pt>
                <c:pt idx="170">
                  <c:v>6.1342592592592594E-3</c:v>
                </c:pt>
                <c:pt idx="171">
                  <c:v>6.145833333333333E-3</c:v>
                </c:pt>
                <c:pt idx="172">
                  <c:v>6.1574074074074074E-3</c:v>
                </c:pt>
                <c:pt idx="173">
                  <c:v>6.1689814814814819E-3</c:v>
                </c:pt>
                <c:pt idx="174">
                  <c:v>6.1805555555555555E-3</c:v>
                </c:pt>
                <c:pt idx="175">
                  <c:v>6.1921296296296299E-3</c:v>
                </c:pt>
                <c:pt idx="176">
                  <c:v>6.2037037037037035E-3</c:v>
                </c:pt>
                <c:pt idx="177">
                  <c:v>6.2152777777777779E-3</c:v>
                </c:pt>
                <c:pt idx="178">
                  <c:v>6.2268518518518515E-3</c:v>
                </c:pt>
                <c:pt idx="179">
                  <c:v>6.2384259259259259E-3</c:v>
                </c:pt>
                <c:pt idx="180">
                  <c:v>6.2500000000000003E-3</c:v>
                </c:pt>
              </c:numCache>
            </c:numRef>
          </c:xVal>
          <c:yVal>
            <c:numRef>
              <c:f>'Just the Qs'!$E$362:$E$542</c:f>
              <c:numCache>
                <c:formatCode>General</c:formatCode>
                <c:ptCount val="181"/>
                <c:pt idx="0">
                  <c:v>1.1568302452792797E-4</c:v>
                </c:pt>
                <c:pt idx="1">
                  <c:v>1.15423025179644E-4</c:v>
                </c:pt>
                <c:pt idx="2">
                  <c:v>1.1499294612319198E-4</c:v>
                </c:pt>
                <c:pt idx="3">
                  <c:v>1.14905010468024E-4</c:v>
                </c:pt>
                <c:pt idx="4">
                  <c:v>1.1447400892838398E-4</c:v>
                </c:pt>
                <c:pt idx="5">
                  <c:v>1.13676312978225E-4</c:v>
                </c:pt>
                <c:pt idx="6">
                  <c:v>1.13697862990164E-4</c:v>
                </c:pt>
                <c:pt idx="7">
                  <c:v>1.1300871738877202E-4</c:v>
                </c:pt>
                <c:pt idx="8">
                  <c:v>1.1272867951946401E-4</c:v>
                </c:pt>
                <c:pt idx="9">
                  <c:v>1.1281306400028003E-4</c:v>
                </c:pt>
                <c:pt idx="10">
                  <c:v>1.1214727758187199E-4</c:v>
                </c:pt>
                <c:pt idx="11">
                  <c:v>1.1186588688320701E-4</c:v>
                </c:pt>
                <c:pt idx="12">
                  <c:v>1.11951185695155E-4</c:v>
                </c:pt>
                <c:pt idx="13">
                  <c:v>1.11520189792575E-4</c:v>
                </c:pt>
                <c:pt idx="14">
                  <c:v>1.1100174762919952E-4</c:v>
                </c:pt>
                <c:pt idx="15">
                  <c:v>1.1082935120500352E-4</c:v>
                </c:pt>
                <c:pt idx="16">
                  <c:v>1.1003391814779E-4</c:v>
                </c:pt>
                <c:pt idx="17">
                  <c:v>1.1005413937460099E-4</c:v>
                </c:pt>
                <c:pt idx="18">
                  <c:v>1.1005320744030378E-4</c:v>
                </c:pt>
                <c:pt idx="19">
                  <c:v>1.0951458974101799E-4</c:v>
                </c:pt>
                <c:pt idx="20">
                  <c:v>1.091702736E-4</c:v>
                </c:pt>
                <c:pt idx="21">
                  <c:v>1.0901895110189098E-4</c:v>
                </c:pt>
                <c:pt idx="22">
                  <c:v>1.0833027516154801E-4</c:v>
                </c:pt>
                <c:pt idx="23">
                  <c:v>1.0813553921541149E-4</c:v>
                </c:pt>
                <c:pt idx="24">
                  <c:v>1.0789895575676703E-4</c:v>
                </c:pt>
                <c:pt idx="25">
                  <c:v>1.0761846780435302E-4</c:v>
                </c:pt>
                <c:pt idx="26">
                  <c:v>1.0770372688225498E-4</c:v>
                </c:pt>
                <c:pt idx="27">
                  <c:v>1.0710034465882499E-4</c:v>
                </c:pt>
                <c:pt idx="28">
                  <c:v>1.0673412178656824E-4</c:v>
                </c:pt>
                <c:pt idx="29">
                  <c:v>1.065837407479425E-4</c:v>
                </c:pt>
                <c:pt idx="30">
                  <c:v>1.0632421984873949E-4</c:v>
                </c:pt>
                <c:pt idx="31">
                  <c:v>1.0572083959828048E-4</c:v>
                </c:pt>
                <c:pt idx="32">
                  <c:v>1.0537570631844E-4</c:v>
                </c:pt>
                <c:pt idx="33">
                  <c:v>1.05289509421656E-4</c:v>
                </c:pt>
                <c:pt idx="34">
                  <c:v>1.0526761598448375E-4</c:v>
                </c:pt>
                <c:pt idx="35">
                  <c:v>1.0466515231998073E-4</c:v>
                </c:pt>
                <c:pt idx="36">
                  <c:v>1.0440564983517375E-4</c:v>
                </c:pt>
                <c:pt idx="37">
                  <c:v>1.042320068925975E-4</c:v>
                </c:pt>
                <c:pt idx="38">
                  <c:v>1.039738734617625E-4</c:v>
                </c:pt>
                <c:pt idx="39">
                  <c:v>1.0388677162894652E-4</c:v>
                </c:pt>
                <c:pt idx="40">
                  <c:v>1.036277342015895E-4</c:v>
                </c:pt>
                <c:pt idx="41">
                  <c:v>1.0311067761130126E-4</c:v>
                </c:pt>
                <c:pt idx="42">
                  <c:v>1.0276544986373026E-4</c:v>
                </c:pt>
                <c:pt idx="43">
                  <c:v>1.0274490913305599E-4</c:v>
                </c:pt>
                <c:pt idx="44">
                  <c:v>1.0214198670582001E-4</c:v>
                </c:pt>
                <c:pt idx="45">
                  <c:v>1.02077339878791E-4</c:v>
                </c:pt>
                <c:pt idx="46">
                  <c:v>1.0199069943933599E-4</c:v>
                </c:pt>
                <c:pt idx="47">
                  <c:v>1.0188262204712999E-4</c:v>
                </c:pt>
                <c:pt idx="48">
                  <c:v>1.0145164648855499E-4</c:v>
                </c:pt>
                <c:pt idx="49">
                  <c:v>1.0129992171575174E-4</c:v>
                </c:pt>
                <c:pt idx="50">
                  <c:v>1.0093370570191801E-4</c:v>
                </c:pt>
                <c:pt idx="51">
                  <c:v>1.00588927885686E-4</c:v>
                </c:pt>
                <c:pt idx="52">
                  <c:v>1.0026701014497749E-4</c:v>
                </c:pt>
                <c:pt idx="53">
                  <c:v>1.0017994100710949E-4</c:v>
                </c:pt>
                <c:pt idx="54">
                  <c:v>1.0015850147070601E-4</c:v>
                </c:pt>
                <c:pt idx="55">
                  <c:v>9.9469809435833999E-5</c:v>
                </c:pt>
                <c:pt idx="56">
                  <c:v>9.9469375758017996E-5</c:v>
                </c:pt>
                <c:pt idx="57">
                  <c:v>9.914744019010727E-5</c:v>
                </c:pt>
                <c:pt idx="58">
                  <c:v>9.8780782371695966E-5</c:v>
                </c:pt>
                <c:pt idx="59">
                  <c:v>9.8435997790991963E-5</c:v>
                </c:pt>
                <c:pt idx="60">
                  <c:v>9.8373066227369984E-5</c:v>
                </c:pt>
                <c:pt idx="61">
                  <c:v>9.7834011021764975E-5</c:v>
                </c:pt>
                <c:pt idx="62">
                  <c:v>9.7661616288686966E-5</c:v>
                </c:pt>
                <c:pt idx="63">
                  <c:v>9.7489221555608984E-5</c:v>
                </c:pt>
                <c:pt idx="64">
                  <c:v>9.714453797223E-5</c:v>
                </c:pt>
                <c:pt idx="65">
                  <c:v>9.6971720271749975E-5</c:v>
                </c:pt>
                <c:pt idx="66">
                  <c:v>9.6885523187063976E-5</c:v>
                </c:pt>
                <c:pt idx="67">
                  <c:v>9.6539893047360012E-5</c:v>
                </c:pt>
                <c:pt idx="68">
                  <c:v>9.6345216201822748E-5</c:v>
                </c:pt>
                <c:pt idx="69">
                  <c:v>9.5765482983950986E-5</c:v>
                </c:pt>
                <c:pt idx="70">
                  <c:v>9.5421108781215027E-5</c:v>
                </c:pt>
                <c:pt idx="71">
                  <c:v>9.5655755060577015E-5</c:v>
                </c:pt>
                <c:pt idx="72">
                  <c:v>9.5483779818713978E-5</c:v>
                </c:pt>
                <c:pt idx="73">
                  <c:v>9.4731215582807965E-5</c:v>
                </c:pt>
                <c:pt idx="74">
                  <c:v>9.4644605301623993E-5</c:v>
                </c:pt>
                <c:pt idx="75">
                  <c:v>9.4644192668832003E-5</c:v>
                </c:pt>
                <c:pt idx="76">
                  <c:v>9.4191761625671256E-5</c:v>
                </c:pt>
                <c:pt idx="77">
                  <c:v>9.3954719901150006E-5</c:v>
                </c:pt>
                <c:pt idx="78">
                  <c:v>9.3695311931048987E-5</c:v>
                </c:pt>
                <c:pt idx="79">
                  <c:v>9.3500656999582487E-5</c:v>
                </c:pt>
                <c:pt idx="80">
                  <c:v>9.3414054140527507E-5</c:v>
                </c:pt>
                <c:pt idx="81">
                  <c:v>9.32424767811495E-5</c:v>
                </c:pt>
                <c:pt idx="82">
                  <c:v>9.2727322393270495E-5</c:v>
                </c:pt>
                <c:pt idx="83">
                  <c:v>9.2748871852344009E-5</c:v>
                </c:pt>
                <c:pt idx="84">
                  <c:v>9.2469232814064751E-5</c:v>
                </c:pt>
                <c:pt idx="85">
                  <c:v>9.2382228972141741E-5</c:v>
                </c:pt>
                <c:pt idx="86">
                  <c:v>9.1693824757964999E-5</c:v>
                </c:pt>
                <c:pt idx="87">
                  <c:v>9.2036335276394997E-5</c:v>
                </c:pt>
                <c:pt idx="88">
                  <c:v>9.1605752057196007E-5</c:v>
                </c:pt>
                <c:pt idx="89">
                  <c:v>9.151875714061797E-5</c:v>
                </c:pt>
                <c:pt idx="90">
                  <c:v>9.1173575053233021E-5</c:v>
                </c:pt>
                <c:pt idx="91">
                  <c:v>9.1152920289532511E-5</c:v>
                </c:pt>
                <c:pt idx="92">
                  <c:v>9.1002472968476267E-5</c:v>
                </c:pt>
                <c:pt idx="93">
                  <c:v>9.0657289753679244E-5</c:v>
                </c:pt>
                <c:pt idx="94">
                  <c:v>9.0656499249965215E-5</c:v>
                </c:pt>
                <c:pt idx="95">
                  <c:v>9.037724926277701E-5</c:v>
                </c:pt>
                <c:pt idx="96">
                  <c:v>9.0033247481804998E-5</c:v>
                </c:pt>
                <c:pt idx="97">
                  <c:v>8.9968207141012476E-5</c:v>
                </c:pt>
                <c:pt idx="98">
                  <c:v>8.9366371022213981E-5</c:v>
                </c:pt>
                <c:pt idx="99">
                  <c:v>8.9365996392601506E-5</c:v>
                </c:pt>
                <c:pt idx="100">
                  <c:v>8.9258712608105992E-5</c:v>
                </c:pt>
                <c:pt idx="101">
                  <c:v>8.9085560908207513E-5</c:v>
                </c:pt>
                <c:pt idx="102">
                  <c:v>8.8654957771396503E-5</c:v>
                </c:pt>
                <c:pt idx="103">
                  <c:v>8.8503724879053771E-5</c:v>
                </c:pt>
                <c:pt idx="104">
                  <c:v>8.8396459200000004E-5</c:v>
                </c:pt>
                <c:pt idx="105">
                  <c:v>8.7793070399999989E-5</c:v>
                </c:pt>
                <c:pt idx="106">
                  <c:v>8.7878885667821987E-5</c:v>
                </c:pt>
                <c:pt idx="107">
                  <c:v>8.7728421599999985E-5</c:v>
                </c:pt>
                <c:pt idx="108">
                  <c:v>8.7556024799999985E-5</c:v>
                </c:pt>
                <c:pt idx="109">
                  <c:v>8.7276319040249971E-5</c:v>
                </c:pt>
                <c:pt idx="110">
                  <c:v>8.6932223395001987E-5</c:v>
                </c:pt>
                <c:pt idx="111">
                  <c:v>8.6931873550385997E-5</c:v>
                </c:pt>
                <c:pt idx="112">
                  <c:v>8.6931873550385997E-5</c:v>
                </c:pt>
                <c:pt idx="113">
                  <c:v>8.6415808697819991E-5</c:v>
                </c:pt>
                <c:pt idx="114">
                  <c:v>8.6156514328932003E-5</c:v>
                </c:pt>
                <c:pt idx="115">
                  <c:v>8.5812406542323973E-5</c:v>
                </c:pt>
                <c:pt idx="116">
                  <c:v>8.5640005926468002E-5</c:v>
                </c:pt>
                <c:pt idx="117">
                  <c:v>8.5810679867483986E-5</c:v>
                </c:pt>
                <c:pt idx="118">
                  <c:v>8.5467605310612005E-5</c:v>
                </c:pt>
                <c:pt idx="119">
                  <c:v>8.5209775926893989E-5</c:v>
                </c:pt>
                <c:pt idx="120">
                  <c:v>8.5209090113502005E-5</c:v>
                </c:pt>
                <c:pt idx="121">
                  <c:v>8.4951514527569999E-5</c:v>
                </c:pt>
                <c:pt idx="122">
                  <c:v>8.4434305915529994E-5</c:v>
                </c:pt>
                <c:pt idx="123">
                  <c:v>8.4434390861687998E-5</c:v>
                </c:pt>
                <c:pt idx="124">
                  <c:v>8.4433371507792014E-5</c:v>
                </c:pt>
                <c:pt idx="125">
                  <c:v>8.4175108807607983E-5</c:v>
                </c:pt>
                <c:pt idx="126">
                  <c:v>8.3917181729303999E-5</c:v>
                </c:pt>
                <c:pt idx="127">
                  <c:v>8.3745452704103986E-5</c:v>
                </c:pt>
                <c:pt idx="128">
                  <c:v>8.4003045201215995E-5</c:v>
                </c:pt>
                <c:pt idx="129">
                  <c:v>8.3314776899807991E-5</c:v>
                </c:pt>
                <c:pt idx="130">
                  <c:v>8.3486594079953993E-5</c:v>
                </c:pt>
                <c:pt idx="131">
                  <c:v>8.3142455419601998E-5</c:v>
                </c:pt>
                <c:pt idx="132">
                  <c:v>8.2797311628089992E-5</c:v>
                </c:pt>
                <c:pt idx="133">
                  <c:v>8.2624907022930003E-5</c:v>
                </c:pt>
                <c:pt idx="134">
                  <c:v>8.2431698210549975E-5</c:v>
                </c:pt>
                <c:pt idx="135">
                  <c:v>8.2539784217339996E-5</c:v>
                </c:pt>
                <c:pt idx="136">
                  <c:v>8.2367708816484016E-5</c:v>
                </c:pt>
                <c:pt idx="137">
                  <c:v>8.2281505039596007E-5</c:v>
                </c:pt>
                <c:pt idx="138">
                  <c:v>8.2280180590668008E-5</c:v>
                </c:pt>
                <c:pt idx="139">
                  <c:v>8.1850486155156006E-5</c:v>
                </c:pt>
                <c:pt idx="140">
                  <c:v>8.1828029660606995E-5</c:v>
                </c:pt>
                <c:pt idx="141">
                  <c:v>8.141954918153399E-5</c:v>
                </c:pt>
                <c:pt idx="142">
                  <c:v>8.1161917398450017E-5</c:v>
                </c:pt>
                <c:pt idx="143">
                  <c:v>8.1075712494150016E-5</c:v>
                </c:pt>
                <c:pt idx="144">
                  <c:v>8.1247141454309993E-5</c:v>
                </c:pt>
                <c:pt idx="145">
                  <c:v>8.0622568986228008E-5</c:v>
                </c:pt>
                <c:pt idx="146">
                  <c:v>8.0967386175155993E-5</c:v>
                </c:pt>
                <c:pt idx="147">
                  <c:v>8.0730324357768002E-5</c:v>
                </c:pt>
                <c:pt idx="148">
                  <c:v>8.0730649225872005E-5</c:v>
                </c:pt>
                <c:pt idx="149">
                  <c:v>8.0129151355967993E-5</c:v>
                </c:pt>
                <c:pt idx="150">
                  <c:v>8.0300272272479994E-5</c:v>
                </c:pt>
                <c:pt idx="151">
                  <c:v>8.0021473450640995E-5</c:v>
                </c:pt>
                <c:pt idx="152">
                  <c:v>7.9763494945004986E-5</c:v>
                </c:pt>
                <c:pt idx="153">
                  <c:v>7.976317397948097E-5</c:v>
                </c:pt>
                <c:pt idx="154">
                  <c:v>7.9612311451013982E-5</c:v>
                </c:pt>
                <c:pt idx="155">
                  <c:v>7.943989713276598E-5</c:v>
                </c:pt>
                <c:pt idx="156">
                  <c:v>7.9525784280330006E-5</c:v>
                </c:pt>
                <c:pt idx="157">
                  <c:v>7.9332856453710014E-5</c:v>
                </c:pt>
                <c:pt idx="158">
                  <c:v>7.8729084073458005E-5</c:v>
                </c:pt>
                <c:pt idx="159">
                  <c:v>7.8987389008230001E-5</c:v>
                </c:pt>
                <c:pt idx="160">
                  <c:v>7.8837160800780004E-5</c:v>
                </c:pt>
                <c:pt idx="161">
                  <c:v>7.8750635971644003E-5</c:v>
                </c:pt>
                <c:pt idx="162">
                  <c:v>7.8492329042220005E-5</c:v>
                </c:pt>
                <c:pt idx="163">
                  <c:v>7.8320228317955995E-5</c:v>
                </c:pt>
                <c:pt idx="164">
                  <c:v>7.8212546640134988E-5</c:v>
                </c:pt>
                <c:pt idx="165">
                  <c:v>7.8040757948823E-5</c:v>
                </c:pt>
                <c:pt idx="166">
                  <c:v>7.8040757948823E-5</c:v>
                </c:pt>
                <c:pt idx="167">
                  <c:v>7.7545991912129992E-5</c:v>
                </c:pt>
                <c:pt idx="168">
                  <c:v>7.7632202019870008E-5</c:v>
                </c:pt>
                <c:pt idx="169">
                  <c:v>7.7631889640021986E-5</c:v>
                </c:pt>
                <c:pt idx="170">
                  <c:v>7.7437683978623994E-5</c:v>
                </c:pt>
                <c:pt idx="171">
                  <c:v>7.7266508599440004E-5</c:v>
                </c:pt>
                <c:pt idx="172">
                  <c:v>7.7115329246519991E-5</c:v>
                </c:pt>
                <c:pt idx="173">
                  <c:v>7.7030048559888017E-5</c:v>
                </c:pt>
                <c:pt idx="174">
                  <c:v>7.6857934653575997E-5</c:v>
                </c:pt>
                <c:pt idx="175">
                  <c:v>7.6599607083840002E-5</c:v>
                </c:pt>
                <c:pt idx="176">
                  <c:v>7.6427182532160006E-5</c:v>
                </c:pt>
                <c:pt idx="177">
                  <c:v>7.6491303117956987E-5</c:v>
                </c:pt>
                <c:pt idx="178">
                  <c:v>7.6319493959780996E-5</c:v>
                </c:pt>
                <c:pt idx="179">
                  <c:v>7.6061775019076994E-5</c:v>
                </c:pt>
                <c:pt idx="180">
                  <c:v>7.599650338899002E-5</c:v>
                </c:pt>
              </c:numCache>
            </c:numRef>
          </c:yVal>
          <c:smooth val="0"/>
          <c:extLst>
            <c:ext xmlns:c16="http://schemas.microsoft.com/office/drawing/2014/chart" uri="{C3380CC4-5D6E-409C-BE32-E72D297353CC}">
              <c16:uniqueId val="{00000003-F2B5-4D7E-A2CB-154A2DA015F4}"/>
            </c:ext>
          </c:extLst>
        </c:ser>
        <c:ser>
          <c:idx val="4"/>
          <c:order val="4"/>
          <c:tx>
            <c:strRef>
              <c:f>'Just the Qs'!$F$1</c:f>
              <c:strCache>
                <c:ptCount val="1"/>
                <c:pt idx="0">
                  <c:v>Q_dot (J/s) 3.77 x 10⁻⁵ (m³/s) Flow</c:v>
                </c:pt>
              </c:strCache>
            </c:strRef>
          </c:tx>
          <c:spPr>
            <a:ln w="38100" cap="rnd">
              <a:noFill/>
              <a:round/>
            </a:ln>
            <a:effectLst/>
          </c:spPr>
          <c:marker>
            <c:symbol val="circle"/>
            <c:size val="5"/>
            <c:spPr>
              <a:solidFill>
                <a:schemeClr val="accent5"/>
              </a:solidFill>
              <a:ln w="9525">
                <a:solidFill>
                  <a:schemeClr val="accent5"/>
                </a:solidFill>
              </a:ln>
              <a:effectLst/>
            </c:spPr>
          </c:marker>
          <c:xVal>
            <c:numRef>
              <c:f>'Just the Qs'!$A$362:$A$542</c:f>
              <c:numCache>
                <c:formatCode>h:mm:ss</c:formatCode>
                <c:ptCount val="181"/>
                <c:pt idx="0">
                  <c:v>4.1666666666666666E-3</c:v>
                </c:pt>
                <c:pt idx="1">
                  <c:v>4.178240740740741E-3</c:v>
                </c:pt>
                <c:pt idx="2">
                  <c:v>4.1898148148148146E-3</c:v>
                </c:pt>
                <c:pt idx="3">
                  <c:v>4.2013888888888891E-3</c:v>
                </c:pt>
                <c:pt idx="4">
                  <c:v>4.2129629629629626E-3</c:v>
                </c:pt>
                <c:pt idx="5">
                  <c:v>4.2245370370370371E-3</c:v>
                </c:pt>
                <c:pt idx="6">
                  <c:v>4.2361111111111115E-3</c:v>
                </c:pt>
                <c:pt idx="7">
                  <c:v>4.2476851851851851E-3</c:v>
                </c:pt>
                <c:pt idx="8">
                  <c:v>4.2592592592592595E-3</c:v>
                </c:pt>
                <c:pt idx="9">
                  <c:v>4.2708333333333331E-3</c:v>
                </c:pt>
                <c:pt idx="10">
                  <c:v>4.2824074074074075E-3</c:v>
                </c:pt>
                <c:pt idx="11">
                  <c:v>4.2939814814814811E-3</c:v>
                </c:pt>
                <c:pt idx="12">
                  <c:v>4.3055555555555555E-3</c:v>
                </c:pt>
                <c:pt idx="13">
                  <c:v>4.31712962962963E-3</c:v>
                </c:pt>
                <c:pt idx="14">
                  <c:v>4.3287037037037035E-3</c:v>
                </c:pt>
                <c:pt idx="15">
                  <c:v>4.340277777777778E-3</c:v>
                </c:pt>
                <c:pt idx="16">
                  <c:v>4.3518518518518515E-3</c:v>
                </c:pt>
                <c:pt idx="17">
                  <c:v>4.363425925925926E-3</c:v>
                </c:pt>
                <c:pt idx="18">
                  <c:v>4.3750000000000004E-3</c:v>
                </c:pt>
                <c:pt idx="19">
                  <c:v>4.386574074074074E-3</c:v>
                </c:pt>
                <c:pt idx="20">
                  <c:v>4.3981481481481484E-3</c:v>
                </c:pt>
                <c:pt idx="21">
                  <c:v>4.409722222222222E-3</c:v>
                </c:pt>
                <c:pt idx="22">
                  <c:v>4.4212962962962964E-3</c:v>
                </c:pt>
                <c:pt idx="23">
                  <c:v>4.43287037037037E-3</c:v>
                </c:pt>
                <c:pt idx="24">
                  <c:v>4.4444444444444444E-3</c:v>
                </c:pt>
                <c:pt idx="25">
                  <c:v>4.4560185185185189E-3</c:v>
                </c:pt>
                <c:pt idx="26">
                  <c:v>4.4675925925925924E-3</c:v>
                </c:pt>
                <c:pt idx="27">
                  <c:v>4.4791666666666669E-3</c:v>
                </c:pt>
                <c:pt idx="28">
                  <c:v>4.4907407407407405E-3</c:v>
                </c:pt>
                <c:pt idx="29">
                  <c:v>4.5023148148148149E-3</c:v>
                </c:pt>
                <c:pt idx="30">
                  <c:v>4.5138888888888885E-3</c:v>
                </c:pt>
                <c:pt idx="31">
                  <c:v>4.5254629629629629E-3</c:v>
                </c:pt>
                <c:pt idx="32">
                  <c:v>4.5370370370370373E-3</c:v>
                </c:pt>
                <c:pt idx="33">
                  <c:v>4.5486111111111109E-3</c:v>
                </c:pt>
                <c:pt idx="34">
                  <c:v>4.5601851851851853E-3</c:v>
                </c:pt>
                <c:pt idx="35">
                  <c:v>4.5717592592592589E-3</c:v>
                </c:pt>
                <c:pt idx="36">
                  <c:v>4.5833333333333334E-3</c:v>
                </c:pt>
                <c:pt idx="37">
                  <c:v>4.5949074074074078E-3</c:v>
                </c:pt>
                <c:pt idx="38">
                  <c:v>4.6064814814814814E-3</c:v>
                </c:pt>
                <c:pt idx="39">
                  <c:v>4.6180555555555558E-3</c:v>
                </c:pt>
                <c:pt idx="40">
                  <c:v>4.6296296296296294E-3</c:v>
                </c:pt>
                <c:pt idx="41">
                  <c:v>4.6412037037037038E-3</c:v>
                </c:pt>
                <c:pt idx="42">
                  <c:v>4.6527777777777774E-3</c:v>
                </c:pt>
                <c:pt idx="43">
                  <c:v>4.6643518518518518E-3</c:v>
                </c:pt>
                <c:pt idx="44">
                  <c:v>4.6759259259259263E-3</c:v>
                </c:pt>
                <c:pt idx="45">
                  <c:v>4.6874999999999998E-3</c:v>
                </c:pt>
                <c:pt idx="46">
                  <c:v>4.6990740740740743E-3</c:v>
                </c:pt>
                <c:pt idx="47">
                  <c:v>4.7106481481481478E-3</c:v>
                </c:pt>
                <c:pt idx="48">
                  <c:v>4.7222222222222223E-3</c:v>
                </c:pt>
                <c:pt idx="49">
                  <c:v>4.7337962962962967E-3</c:v>
                </c:pt>
                <c:pt idx="50">
                  <c:v>4.7453703703703703E-3</c:v>
                </c:pt>
                <c:pt idx="51">
                  <c:v>4.7569444444444447E-3</c:v>
                </c:pt>
                <c:pt idx="52">
                  <c:v>4.7685185185185183E-3</c:v>
                </c:pt>
                <c:pt idx="53">
                  <c:v>4.7800925925925927E-3</c:v>
                </c:pt>
                <c:pt idx="54">
                  <c:v>4.7916666666666663E-3</c:v>
                </c:pt>
                <c:pt idx="55">
                  <c:v>4.8032407407407407E-3</c:v>
                </c:pt>
                <c:pt idx="56">
                  <c:v>4.8148148148148152E-3</c:v>
                </c:pt>
                <c:pt idx="57">
                  <c:v>4.8263888888888887E-3</c:v>
                </c:pt>
                <c:pt idx="58">
                  <c:v>4.8379629629629632E-3</c:v>
                </c:pt>
                <c:pt idx="59">
                  <c:v>4.8495370370370368E-3</c:v>
                </c:pt>
                <c:pt idx="60">
                  <c:v>4.8611111111111112E-3</c:v>
                </c:pt>
                <c:pt idx="61">
                  <c:v>4.8726851851851848E-3</c:v>
                </c:pt>
                <c:pt idx="62">
                  <c:v>4.8842592592592592E-3</c:v>
                </c:pt>
                <c:pt idx="63">
                  <c:v>4.8958333333333336E-3</c:v>
                </c:pt>
                <c:pt idx="64">
                  <c:v>4.9074074074074072E-3</c:v>
                </c:pt>
                <c:pt idx="65">
                  <c:v>4.9189814814814816E-3</c:v>
                </c:pt>
                <c:pt idx="66">
                  <c:v>4.9305555555555552E-3</c:v>
                </c:pt>
                <c:pt idx="67">
                  <c:v>4.9421296296296297E-3</c:v>
                </c:pt>
                <c:pt idx="68">
                  <c:v>4.9537037037037041E-3</c:v>
                </c:pt>
                <c:pt idx="69">
                  <c:v>4.9652777777777777E-3</c:v>
                </c:pt>
                <c:pt idx="70">
                  <c:v>4.9768518518518521E-3</c:v>
                </c:pt>
                <c:pt idx="71">
                  <c:v>4.9884259259259257E-3</c:v>
                </c:pt>
                <c:pt idx="72">
                  <c:v>5.0000000000000001E-3</c:v>
                </c:pt>
                <c:pt idx="73">
                  <c:v>5.0115740740740737E-3</c:v>
                </c:pt>
                <c:pt idx="74">
                  <c:v>5.0231481481481481E-3</c:v>
                </c:pt>
                <c:pt idx="75">
                  <c:v>5.0347222222222225E-3</c:v>
                </c:pt>
                <c:pt idx="76">
                  <c:v>5.0462962962962961E-3</c:v>
                </c:pt>
                <c:pt idx="77">
                  <c:v>5.0578703703703706E-3</c:v>
                </c:pt>
                <c:pt idx="78">
                  <c:v>5.0694444444444441E-3</c:v>
                </c:pt>
                <c:pt idx="79">
                  <c:v>5.0810185185185186E-3</c:v>
                </c:pt>
                <c:pt idx="80">
                  <c:v>5.092592592592593E-3</c:v>
                </c:pt>
                <c:pt idx="81">
                  <c:v>5.1041666666666666E-3</c:v>
                </c:pt>
                <c:pt idx="82">
                  <c:v>5.115740740740741E-3</c:v>
                </c:pt>
                <c:pt idx="83">
                  <c:v>5.1273148148148146E-3</c:v>
                </c:pt>
                <c:pt idx="84">
                  <c:v>5.138888888888889E-3</c:v>
                </c:pt>
                <c:pt idx="85">
                  <c:v>5.1504629629629626E-3</c:v>
                </c:pt>
                <c:pt idx="86">
                  <c:v>5.162037037037037E-3</c:v>
                </c:pt>
                <c:pt idx="87">
                  <c:v>5.1736111111111115E-3</c:v>
                </c:pt>
                <c:pt idx="88">
                  <c:v>5.185185185185185E-3</c:v>
                </c:pt>
                <c:pt idx="89">
                  <c:v>5.1967592592592595E-3</c:v>
                </c:pt>
                <c:pt idx="90">
                  <c:v>5.208333333333333E-3</c:v>
                </c:pt>
                <c:pt idx="91">
                  <c:v>5.2199074074074075E-3</c:v>
                </c:pt>
                <c:pt idx="92">
                  <c:v>5.2314814814814811E-3</c:v>
                </c:pt>
                <c:pt idx="93">
                  <c:v>5.2430555555555555E-3</c:v>
                </c:pt>
                <c:pt idx="94">
                  <c:v>5.2546296296296299E-3</c:v>
                </c:pt>
                <c:pt idx="95">
                  <c:v>5.2662037037037035E-3</c:v>
                </c:pt>
                <c:pt idx="96">
                  <c:v>5.2777777777777779E-3</c:v>
                </c:pt>
                <c:pt idx="97">
                  <c:v>5.2893518518518515E-3</c:v>
                </c:pt>
                <c:pt idx="98">
                  <c:v>5.3009259259259259E-3</c:v>
                </c:pt>
                <c:pt idx="99">
                  <c:v>5.3125000000000004E-3</c:v>
                </c:pt>
                <c:pt idx="100">
                  <c:v>5.324074074074074E-3</c:v>
                </c:pt>
                <c:pt idx="101">
                  <c:v>5.3356481481481484E-3</c:v>
                </c:pt>
                <c:pt idx="102">
                  <c:v>5.347222222222222E-3</c:v>
                </c:pt>
                <c:pt idx="103">
                  <c:v>5.3587962962962964E-3</c:v>
                </c:pt>
                <c:pt idx="104">
                  <c:v>5.37037037037037E-3</c:v>
                </c:pt>
                <c:pt idx="105">
                  <c:v>5.3819444444444444E-3</c:v>
                </c:pt>
                <c:pt idx="106">
                  <c:v>5.3935185185185188E-3</c:v>
                </c:pt>
                <c:pt idx="107">
                  <c:v>5.4050925925925924E-3</c:v>
                </c:pt>
                <c:pt idx="108">
                  <c:v>5.4166666666666669E-3</c:v>
                </c:pt>
                <c:pt idx="109">
                  <c:v>5.4282407407407404E-3</c:v>
                </c:pt>
                <c:pt idx="110">
                  <c:v>5.4398148148148149E-3</c:v>
                </c:pt>
                <c:pt idx="111">
                  <c:v>5.4513888888888893E-3</c:v>
                </c:pt>
                <c:pt idx="112">
                  <c:v>5.4629629629629629E-3</c:v>
                </c:pt>
                <c:pt idx="113">
                  <c:v>5.4745370370370373E-3</c:v>
                </c:pt>
                <c:pt idx="114">
                  <c:v>5.4861111111111109E-3</c:v>
                </c:pt>
                <c:pt idx="115">
                  <c:v>5.4976851851851853E-3</c:v>
                </c:pt>
                <c:pt idx="116">
                  <c:v>5.5092592592592589E-3</c:v>
                </c:pt>
                <c:pt idx="117">
                  <c:v>5.5208333333333333E-3</c:v>
                </c:pt>
                <c:pt idx="118">
                  <c:v>5.5324074074074078E-3</c:v>
                </c:pt>
                <c:pt idx="119">
                  <c:v>5.5439814814814813E-3</c:v>
                </c:pt>
                <c:pt idx="120">
                  <c:v>5.5555555555555558E-3</c:v>
                </c:pt>
                <c:pt idx="121">
                  <c:v>5.5671296296296293E-3</c:v>
                </c:pt>
                <c:pt idx="122">
                  <c:v>5.5787037037037038E-3</c:v>
                </c:pt>
                <c:pt idx="123">
                  <c:v>5.5902777777777773E-3</c:v>
                </c:pt>
                <c:pt idx="124">
                  <c:v>5.6018518518518518E-3</c:v>
                </c:pt>
                <c:pt idx="125">
                  <c:v>5.6134259259259262E-3</c:v>
                </c:pt>
                <c:pt idx="126">
                  <c:v>5.6249999999999998E-3</c:v>
                </c:pt>
                <c:pt idx="127">
                  <c:v>5.6365740740740742E-3</c:v>
                </c:pt>
                <c:pt idx="128">
                  <c:v>5.6481481481481478E-3</c:v>
                </c:pt>
                <c:pt idx="129">
                  <c:v>5.6597222222222222E-3</c:v>
                </c:pt>
                <c:pt idx="130">
                  <c:v>5.6712962962962967E-3</c:v>
                </c:pt>
                <c:pt idx="131">
                  <c:v>5.6828703703703702E-3</c:v>
                </c:pt>
                <c:pt idx="132">
                  <c:v>5.6944444444444447E-3</c:v>
                </c:pt>
                <c:pt idx="133">
                  <c:v>5.7060185185185183E-3</c:v>
                </c:pt>
                <c:pt idx="134">
                  <c:v>5.7175925925925927E-3</c:v>
                </c:pt>
                <c:pt idx="135">
                  <c:v>5.7291666666666663E-3</c:v>
                </c:pt>
                <c:pt idx="136">
                  <c:v>5.7407407407407407E-3</c:v>
                </c:pt>
                <c:pt idx="137">
                  <c:v>5.7523148148148151E-3</c:v>
                </c:pt>
                <c:pt idx="138">
                  <c:v>5.7638888888888887E-3</c:v>
                </c:pt>
                <c:pt idx="139">
                  <c:v>5.7754629629629631E-3</c:v>
                </c:pt>
                <c:pt idx="140">
                  <c:v>5.7870370370370367E-3</c:v>
                </c:pt>
                <c:pt idx="141">
                  <c:v>5.7986111111111112E-3</c:v>
                </c:pt>
                <c:pt idx="142">
                  <c:v>5.8101851851851856E-3</c:v>
                </c:pt>
                <c:pt idx="143">
                  <c:v>5.8217592592592592E-3</c:v>
                </c:pt>
                <c:pt idx="144">
                  <c:v>5.8333333333333336E-3</c:v>
                </c:pt>
                <c:pt idx="145">
                  <c:v>5.8449074074074072E-3</c:v>
                </c:pt>
                <c:pt idx="146">
                  <c:v>5.8564814814814816E-3</c:v>
                </c:pt>
                <c:pt idx="147">
                  <c:v>5.8680555555555552E-3</c:v>
                </c:pt>
                <c:pt idx="148">
                  <c:v>5.8796296296296296E-3</c:v>
                </c:pt>
                <c:pt idx="149">
                  <c:v>5.8912037037037041E-3</c:v>
                </c:pt>
                <c:pt idx="150">
                  <c:v>5.9027777777777776E-3</c:v>
                </c:pt>
                <c:pt idx="151">
                  <c:v>5.9143518518518521E-3</c:v>
                </c:pt>
                <c:pt idx="152">
                  <c:v>5.9259259259259256E-3</c:v>
                </c:pt>
                <c:pt idx="153">
                  <c:v>5.9375000000000001E-3</c:v>
                </c:pt>
                <c:pt idx="154">
                  <c:v>5.9490740740740745E-3</c:v>
                </c:pt>
                <c:pt idx="155">
                  <c:v>5.9606481481481481E-3</c:v>
                </c:pt>
                <c:pt idx="156">
                  <c:v>5.9722222222222225E-3</c:v>
                </c:pt>
                <c:pt idx="157">
                  <c:v>5.9837962962962961E-3</c:v>
                </c:pt>
                <c:pt idx="158">
                  <c:v>5.9953703703703705E-3</c:v>
                </c:pt>
                <c:pt idx="159">
                  <c:v>6.0069444444444441E-3</c:v>
                </c:pt>
                <c:pt idx="160">
                  <c:v>6.0185185185185185E-3</c:v>
                </c:pt>
                <c:pt idx="161">
                  <c:v>6.030092592592593E-3</c:v>
                </c:pt>
                <c:pt idx="162">
                  <c:v>6.0416666666666665E-3</c:v>
                </c:pt>
                <c:pt idx="163">
                  <c:v>6.053240740740741E-3</c:v>
                </c:pt>
                <c:pt idx="164">
                  <c:v>6.0648148148148145E-3</c:v>
                </c:pt>
                <c:pt idx="165">
                  <c:v>6.076388888888889E-3</c:v>
                </c:pt>
                <c:pt idx="166">
                  <c:v>6.0879629629629626E-3</c:v>
                </c:pt>
                <c:pt idx="167">
                  <c:v>6.099537037037037E-3</c:v>
                </c:pt>
                <c:pt idx="168">
                  <c:v>6.1111111111111114E-3</c:v>
                </c:pt>
                <c:pt idx="169">
                  <c:v>6.122685185185185E-3</c:v>
                </c:pt>
                <c:pt idx="170">
                  <c:v>6.1342592592592594E-3</c:v>
                </c:pt>
                <c:pt idx="171">
                  <c:v>6.145833333333333E-3</c:v>
                </c:pt>
                <c:pt idx="172">
                  <c:v>6.1574074074074074E-3</c:v>
                </c:pt>
                <c:pt idx="173">
                  <c:v>6.1689814814814819E-3</c:v>
                </c:pt>
                <c:pt idx="174">
                  <c:v>6.1805555555555555E-3</c:v>
                </c:pt>
                <c:pt idx="175">
                  <c:v>6.1921296296296299E-3</c:v>
                </c:pt>
                <c:pt idx="176">
                  <c:v>6.2037037037037035E-3</c:v>
                </c:pt>
                <c:pt idx="177">
                  <c:v>6.2152777777777779E-3</c:v>
                </c:pt>
                <c:pt idx="178">
                  <c:v>6.2268518518518515E-3</c:v>
                </c:pt>
                <c:pt idx="179">
                  <c:v>6.2384259259259259E-3</c:v>
                </c:pt>
                <c:pt idx="180">
                  <c:v>6.2500000000000003E-3</c:v>
                </c:pt>
              </c:numCache>
            </c:numRef>
          </c:xVal>
          <c:yVal>
            <c:numRef>
              <c:f>'Just the Qs'!$F$362:$F$542</c:f>
              <c:numCache>
                <c:formatCode>0.00E+00</c:formatCode>
                <c:ptCount val="181"/>
                <c:pt idx="0">
                  <c:v>1.1752702006759997E-4</c:v>
                </c:pt>
                <c:pt idx="1">
                  <c:v>1.1789795634305009E-4</c:v>
                </c:pt>
                <c:pt idx="2">
                  <c:v>1.1640854859569005E-4</c:v>
                </c:pt>
                <c:pt idx="3">
                  <c:v>1.1802313574350002E-4</c:v>
                </c:pt>
                <c:pt idx="4">
                  <c:v>1.1591404465133999E-4</c:v>
                </c:pt>
                <c:pt idx="5">
                  <c:v>1.1491922009749999E-4</c:v>
                </c:pt>
                <c:pt idx="6">
                  <c:v>1.1591265175697998E-4</c:v>
                </c:pt>
                <c:pt idx="7">
                  <c:v>1.1355443252763997E-4</c:v>
                </c:pt>
                <c:pt idx="8">
                  <c:v>1.1491887485974998E-4</c:v>
                </c:pt>
                <c:pt idx="9">
                  <c:v>1.1492025581074997E-4</c:v>
                </c:pt>
                <c:pt idx="10">
                  <c:v>1.1442513665894993E-4</c:v>
                </c:pt>
                <c:pt idx="11">
                  <c:v>1.1107154360562001E-4</c:v>
                </c:pt>
                <c:pt idx="12">
                  <c:v>1.1243695720660004E-4</c:v>
                </c:pt>
                <c:pt idx="13">
                  <c:v>1.109483023885601E-4</c:v>
                </c:pt>
                <c:pt idx="14">
                  <c:v>1.0908554294560002E-4</c:v>
                </c:pt>
                <c:pt idx="15">
                  <c:v>1.1107120993800003E-4</c:v>
                </c:pt>
                <c:pt idx="16">
                  <c:v>1.0858943995952007E-4</c:v>
                </c:pt>
                <c:pt idx="17">
                  <c:v>1.0796832701940997E-4</c:v>
                </c:pt>
                <c:pt idx="18">
                  <c:v>1.0809300430110001E-4</c:v>
                </c:pt>
                <c:pt idx="19">
                  <c:v>1.0560895363850007E-4</c:v>
                </c:pt>
                <c:pt idx="20">
                  <c:v>1.0610636193430003E-4</c:v>
                </c:pt>
                <c:pt idx="21">
                  <c:v>1.0312661858980002E-4</c:v>
                </c:pt>
                <c:pt idx="22">
                  <c:v>1.0362402937380007E-4</c:v>
                </c:pt>
                <c:pt idx="23">
                  <c:v>1.0312703163100001E-4</c:v>
                </c:pt>
                <c:pt idx="24">
                  <c:v>1.0312744467220003E-4</c:v>
                </c:pt>
                <c:pt idx="25">
                  <c:v>1.0213436559066001E-4</c:v>
                </c:pt>
                <c:pt idx="26">
                  <c:v>1.0014755203570002E-4</c:v>
                </c:pt>
                <c:pt idx="27">
                  <c:v>9.8657311736620066E-5</c:v>
                </c:pt>
                <c:pt idx="28">
                  <c:v>9.9651340066460057E-5</c:v>
                </c:pt>
                <c:pt idx="29">
                  <c:v>1.0014805340800002E-4</c:v>
                </c:pt>
                <c:pt idx="30">
                  <c:v>9.8658595896640059E-5</c:v>
                </c:pt>
                <c:pt idx="31">
                  <c:v>9.7665728063279947E-5</c:v>
                </c:pt>
                <c:pt idx="32">
                  <c:v>9.7293737413079945E-5</c:v>
                </c:pt>
                <c:pt idx="33">
                  <c:v>9.6299290568000048E-5</c:v>
                </c:pt>
                <c:pt idx="34">
                  <c:v>9.567810061809994E-5</c:v>
                </c:pt>
                <c:pt idx="35">
                  <c:v>9.6673320298100069E-5</c:v>
                </c:pt>
                <c:pt idx="36">
                  <c:v>9.4189276602460001E-5</c:v>
                </c:pt>
                <c:pt idx="37">
                  <c:v>9.6300543998750055E-5</c:v>
                </c:pt>
                <c:pt idx="38">
                  <c:v>9.4686033238679951E-5</c:v>
                </c:pt>
                <c:pt idx="39">
                  <c:v>9.3194914605000001E-5</c:v>
                </c:pt>
                <c:pt idx="40">
                  <c:v>9.3319548218780043E-5</c:v>
                </c:pt>
                <c:pt idx="41">
                  <c:v>9.3816965472099997E-5</c:v>
                </c:pt>
                <c:pt idx="42">
                  <c:v>9.3195381142499999E-5</c:v>
                </c:pt>
                <c:pt idx="43">
                  <c:v>9.3693173616380074E-5</c:v>
                </c:pt>
                <c:pt idx="44">
                  <c:v>9.1332205050450048E-5</c:v>
                </c:pt>
                <c:pt idx="45">
                  <c:v>9.2822599617929988E-5</c:v>
                </c:pt>
                <c:pt idx="46">
                  <c:v>9.2325927331689934E-5</c:v>
                </c:pt>
                <c:pt idx="47">
                  <c:v>9.071098835239994E-5</c:v>
                </c:pt>
                <c:pt idx="48">
                  <c:v>8.9346257264679932E-5</c:v>
                </c:pt>
                <c:pt idx="49">
                  <c:v>8.9842596132119984E-5</c:v>
                </c:pt>
                <c:pt idx="50">
                  <c:v>8.9843315719559993E-5</c:v>
                </c:pt>
                <c:pt idx="51">
                  <c:v>8.9222081977340003E-5</c:v>
                </c:pt>
                <c:pt idx="52">
                  <c:v>8.9221010060780014E-5</c:v>
                </c:pt>
                <c:pt idx="53">
                  <c:v>8.934634671547005E-5</c:v>
                </c:pt>
                <c:pt idx="54">
                  <c:v>9.0836796023349974E-5</c:v>
                </c:pt>
                <c:pt idx="55">
                  <c:v>8.8227699079000005E-5</c:v>
                </c:pt>
                <c:pt idx="56">
                  <c:v>8.8351963443900039E-5</c:v>
                </c:pt>
                <c:pt idx="57">
                  <c:v>8.7358548206540045E-5</c:v>
                </c:pt>
                <c:pt idx="58">
                  <c:v>8.6738002949260053E-5</c:v>
                </c:pt>
                <c:pt idx="59">
                  <c:v>8.7234719525460113E-5</c:v>
                </c:pt>
                <c:pt idx="60">
                  <c:v>8.6365895229250029E-5</c:v>
                </c:pt>
                <c:pt idx="61">
                  <c:v>8.2887733628569983E-5</c:v>
                </c:pt>
                <c:pt idx="62">
                  <c:v>8.5373464821450045E-5</c:v>
                </c:pt>
                <c:pt idx="63">
                  <c:v>8.3386147157170026E-5</c:v>
                </c:pt>
                <c:pt idx="64">
                  <c:v>8.3385562803399915E-5</c:v>
                </c:pt>
                <c:pt idx="65">
                  <c:v>8.1398211299600032E-5</c:v>
                </c:pt>
                <c:pt idx="66">
                  <c:v>8.2888812387679978E-5</c:v>
                </c:pt>
                <c:pt idx="67">
                  <c:v>8.1895955502399981E-5</c:v>
                </c:pt>
                <c:pt idx="68">
                  <c:v>7.9907986302949963E-5</c:v>
                </c:pt>
                <c:pt idx="69">
                  <c:v>8.0902823795429976E-5</c:v>
                </c:pt>
                <c:pt idx="70">
                  <c:v>7.8417643987669917E-5</c:v>
                </c:pt>
                <c:pt idx="71">
                  <c:v>7.941184549622993E-5</c:v>
                </c:pt>
                <c:pt idx="72">
                  <c:v>7.9536439174400072E-5</c:v>
                </c:pt>
                <c:pt idx="73">
                  <c:v>7.9909026246140078E-5</c:v>
                </c:pt>
                <c:pt idx="74">
                  <c:v>7.7921557299299985E-5</c:v>
                </c:pt>
                <c:pt idx="75">
                  <c:v>7.8418036501220036E-5</c:v>
                </c:pt>
                <c:pt idx="76">
                  <c:v>7.904036505144002E-5</c:v>
                </c:pt>
                <c:pt idx="77">
                  <c:v>7.7921635304370094E-5</c:v>
                </c:pt>
                <c:pt idx="78">
                  <c:v>7.7425147642570029E-5</c:v>
                </c:pt>
                <c:pt idx="79" formatCode="General">
                  <c:v>7.6432148432250028E-5</c:v>
                </c:pt>
                <c:pt idx="80" formatCode="General">
                  <c:v>7.6556428348400061E-5</c:v>
                </c:pt>
                <c:pt idx="81" formatCode="General">
                  <c:v>7.506476878004002E-5</c:v>
                </c:pt>
                <c:pt idx="82" formatCode="General">
                  <c:v>7.5066271652840009E-5</c:v>
                </c:pt>
                <c:pt idx="83" formatCode="General">
                  <c:v>7.3450974497160033E-5</c:v>
                </c:pt>
                <c:pt idx="84" formatCode="General">
                  <c:v>7.3947808516399978E-5</c:v>
                </c:pt>
                <c:pt idx="85" formatCode="General">
                  <c:v>7.4072683734400008E-5</c:v>
                </c:pt>
                <c:pt idx="86" formatCode="General">
                  <c:v>7.4942439861509969E-5</c:v>
                </c:pt>
                <c:pt idx="87" formatCode="General">
                  <c:v>7.2457367046350021E-5</c:v>
                </c:pt>
                <c:pt idx="88" formatCode="General">
                  <c:v>7.3451342128709923E-5</c:v>
                </c:pt>
                <c:pt idx="89" formatCode="General">
                  <c:v>7.4570786237999971E-5</c:v>
                </c:pt>
                <c:pt idx="90" formatCode="General">
                  <c:v>7.1588814710399966E-5</c:v>
                </c:pt>
                <c:pt idx="91" formatCode="General">
                  <c:v>7.2583103803599959E-5</c:v>
                </c:pt>
                <c:pt idx="92" formatCode="General">
                  <c:v>7.1961745153739979E-5</c:v>
                </c:pt>
                <c:pt idx="93" formatCode="General">
                  <c:v>7.2086320046000011E-5</c:v>
                </c:pt>
                <c:pt idx="94" formatCode="General">
                  <c:v>7.2085742783600007E-5</c:v>
                </c:pt>
                <c:pt idx="95" formatCode="General">
                  <c:v>7.1588886370560072E-5</c:v>
                </c:pt>
                <c:pt idx="96" formatCode="General">
                  <c:v>7.1092310626480012E-5</c:v>
                </c:pt>
                <c:pt idx="97" formatCode="General">
                  <c:v>7.0968662713129967E-5</c:v>
                </c:pt>
                <c:pt idx="98" formatCode="General">
                  <c:v>7.0099205418840013E-5</c:v>
                </c:pt>
                <c:pt idx="99" formatCode="General">
                  <c:v>7.1590677874559962E-5</c:v>
                </c:pt>
                <c:pt idx="100" formatCode="General">
                  <c:v>6.8609106449520063E-5</c:v>
                </c:pt>
                <c:pt idx="101" formatCode="General">
                  <c:v>6.8484608940280013E-5</c:v>
                </c:pt>
                <c:pt idx="102" formatCode="General">
                  <c:v>6.8608900426560059E-5</c:v>
                </c:pt>
                <c:pt idx="103" formatCode="General">
                  <c:v>6.8608900426560059E-5</c:v>
                </c:pt>
                <c:pt idx="104" formatCode="General">
                  <c:v>6.7118208768000002E-5</c:v>
                </c:pt>
                <c:pt idx="105" formatCode="General">
                  <c:v>6.8609999215680066E-5</c:v>
                </c:pt>
                <c:pt idx="106" formatCode="General">
                  <c:v>6.8734843082359997E-5</c:v>
                </c:pt>
                <c:pt idx="107" formatCode="General">
                  <c:v>6.8237665193880044E-5</c:v>
                </c:pt>
                <c:pt idx="108" formatCode="General">
                  <c:v>6.9107518982840008E-5</c:v>
                </c:pt>
                <c:pt idx="109" formatCode="General">
                  <c:v>6.7119082126199998E-5</c:v>
                </c:pt>
                <c:pt idx="110" formatCode="General">
                  <c:v>6.8238553108050049E-5</c:v>
                </c:pt>
                <c:pt idx="111" formatCode="General">
                  <c:v>6.5752894570609988E-5</c:v>
                </c:pt>
                <c:pt idx="112" formatCode="General">
                  <c:v>6.5131216062640012E-5</c:v>
                </c:pt>
                <c:pt idx="113" formatCode="General">
                  <c:v>6.4634807525599955E-5</c:v>
                </c:pt>
                <c:pt idx="114" formatCode="General">
                  <c:v>6.5131998352720017E-5</c:v>
                </c:pt>
                <c:pt idx="115" formatCode="General">
                  <c:v>6.6250677713739942E-5</c:v>
                </c:pt>
                <c:pt idx="116" formatCode="General">
                  <c:v>6.5753223635059993E-5</c:v>
                </c:pt>
                <c:pt idx="117" formatCode="General">
                  <c:v>6.9233268305499935E-5</c:v>
                </c:pt>
                <c:pt idx="118" formatCode="General">
                  <c:v>6.5754539892859986E-5</c:v>
                </c:pt>
                <c:pt idx="119" formatCode="General">
                  <c:v>6.4139735151960009E-5</c:v>
                </c:pt>
                <c:pt idx="120" formatCode="General">
                  <c:v>6.5754605705749982E-5</c:v>
                </c:pt>
                <c:pt idx="121" formatCode="General">
                  <c:v>6.326987576454993E-5</c:v>
                </c:pt>
                <c:pt idx="122" formatCode="General">
                  <c:v>6.3270129063310043E-5</c:v>
                </c:pt>
                <c:pt idx="123" formatCode="General">
                  <c:v>6.3767340293669993E-5</c:v>
                </c:pt>
                <c:pt idx="124" formatCode="General">
                  <c:v>6.3642846392320066E-5</c:v>
                </c:pt>
                <c:pt idx="125" formatCode="General">
                  <c:v>6.3767148826679985E-5</c:v>
                </c:pt>
                <c:pt idx="126" formatCode="General">
                  <c:v>6.3767914694639992E-5</c:v>
                </c:pt>
                <c:pt idx="127" formatCode="General">
                  <c:v>6.3767659405319994E-5</c:v>
                </c:pt>
                <c:pt idx="128" formatCode="General">
                  <c:v>6.3271458881800056E-5</c:v>
                </c:pt>
                <c:pt idx="129" formatCode="General">
                  <c:v>6.4266159523279932E-5</c:v>
                </c:pt>
                <c:pt idx="130" formatCode="General">
                  <c:v>6.27740487198501E-5</c:v>
                </c:pt>
                <c:pt idx="131" formatCode="General">
                  <c:v>6.1283614838810035E-5</c:v>
                </c:pt>
                <c:pt idx="132" formatCode="General">
                  <c:v>6.0786141352170105E-5</c:v>
                </c:pt>
                <c:pt idx="133" formatCode="General">
                  <c:v>6.1781092306570099E-5</c:v>
                </c:pt>
                <c:pt idx="134" formatCode="General">
                  <c:v>6.1780844979489991E-5</c:v>
                </c:pt>
                <c:pt idx="135" formatCode="General">
                  <c:v>5.9792403146449986E-5</c:v>
                </c:pt>
                <c:pt idx="136" formatCode="General">
                  <c:v>6.0290421673300044E-5</c:v>
                </c:pt>
                <c:pt idx="137" formatCode="General">
                  <c:v>6.0788392302300096E-5</c:v>
                </c:pt>
                <c:pt idx="138" formatCode="General">
                  <c:v>6.1284657519020044E-5</c:v>
                </c:pt>
                <c:pt idx="139" formatCode="General">
                  <c:v>6.227863608485993E-5</c:v>
                </c:pt>
                <c:pt idx="140" formatCode="General">
                  <c:v>6.0290904384100046E-5</c:v>
                </c:pt>
                <c:pt idx="141" formatCode="General">
                  <c:v>6.0787479754949986E-5</c:v>
                </c:pt>
                <c:pt idx="142" formatCode="General">
                  <c:v>6.0788209792829987E-5</c:v>
                </c:pt>
                <c:pt idx="143" formatCode="General">
                  <c:v>6.1782699932589995E-5</c:v>
                </c:pt>
                <c:pt idx="144" formatCode="General">
                  <c:v>6.0290723367550037E-5</c:v>
                </c:pt>
                <c:pt idx="145" formatCode="General">
                  <c:v>6.0290723367550037E-5</c:v>
                </c:pt>
                <c:pt idx="146" formatCode="General">
                  <c:v>6.0291266417199929E-5</c:v>
                </c:pt>
                <c:pt idx="147" formatCode="General">
                  <c:v>6.1783009091439991E-5</c:v>
                </c:pt>
                <c:pt idx="148" formatCode="General">
                  <c:v>6.1286006869880054E-5</c:v>
                </c:pt>
                <c:pt idx="149" formatCode="General">
                  <c:v>6.1783009091439991E-5</c:v>
                </c:pt>
                <c:pt idx="150" formatCode="General">
                  <c:v>6.0291990483400047E-5</c:v>
                </c:pt>
                <c:pt idx="151" formatCode="General">
                  <c:v>6.0416303865839973E-5</c:v>
                </c:pt>
                <c:pt idx="152" formatCode="General">
                  <c:v>5.9422272550159966E-5</c:v>
                </c:pt>
                <c:pt idx="153" formatCode="General">
                  <c:v>6.0291809466850038E-5</c:v>
                </c:pt>
                <c:pt idx="154" formatCode="General">
                  <c:v>6.1783565577369986E-5</c:v>
                </c:pt>
                <c:pt idx="155" formatCode="General">
                  <c:v>6.0913862200100037E-5</c:v>
                </c:pt>
                <c:pt idx="156" formatCode="General">
                  <c:v>5.9422569890060084E-5</c:v>
                </c:pt>
                <c:pt idx="157" formatCode="General">
                  <c:v>6.0417573594300083E-5</c:v>
                </c:pt>
                <c:pt idx="158" formatCode="General">
                  <c:v>5.9423045633900077E-5</c:v>
                </c:pt>
                <c:pt idx="159" formatCode="General">
                  <c:v>5.9299501105260039E-5</c:v>
                </c:pt>
                <c:pt idx="160" formatCode="General">
                  <c:v>5.9299501105260039E-5</c:v>
                </c:pt>
                <c:pt idx="161" formatCode="General">
                  <c:v>5.9796532189939986E-5</c:v>
                </c:pt>
                <c:pt idx="162" formatCode="General">
                  <c:v>5.842974560020009E-5</c:v>
                </c:pt>
                <c:pt idx="163" formatCode="General">
                  <c:v>5.8927255912200028E-5</c:v>
                </c:pt>
                <c:pt idx="164" formatCode="General">
                  <c:v>5.7932703069800024E-5</c:v>
                </c:pt>
                <c:pt idx="165" formatCode="General">
                  <c:v>5.8802995652829982E-5</c:v>
                </c:pt>
                <c:pt idx="166" formatCode="General">
                  <c:v>5.7311853132430038E-5</c:v>
                </c:pt>
                <c:pt idx="167" formatCode="General">
                  <c:v>5.6441834002579973E-5</c:v>
                </c:pt>
                <c:pt idx="168" formatCode="General">
                  <c:v>5.7436633674419974E-5</c:v>
                </c:pt>
                <c:pt idx="169" formatCode="General">
                  <c:v>5.7933688645819916E-5</c:v>
                </c:pt>
                <c:pt idx="170" formatCode="General">
                  <c:v>5.6939574721899911E-5</c:v>
                </c:pt>
                <c:pt idx="171" formatCode="General">
                  <c:v>5.6939574721899911E-5</c:v>
                </c:pt>
                <c:pt idx="172" formatCode="General">
                  <c:v>5.8555294747169906E-5</c:v>
                </c:pt>
                <c:pt idx="173" formatCode="General">
                  <c:v>5.6442794198959974E-5</c:v>
                </c:pt>
                <c:pt idx="174" formatCode="General">
                  <c:v>5.5946172671999911E-5</c:v>
                </c:pt>
                <c:pt idx="175" formatCode="General">
                  <c:v>5.6940543378160027E-5</c:v>
                </c:pt>
                <c:pt idx="176" formatCode="General">
                  <c:v>5.594662054799991E-5</c:v>
                </c:pt>
                <c:pt idx="177" formatCode="General">
                  <c:v>5.5449095306799972E-5</c:v>
                </c:pt>
                <c:pt idx="178" formatCode="General">
                  <c:v>5.5573865522760008E-5</c:v>
                </c:pt>
                <c:pt idx="179" formatCode="General">
                  <c:v>5.4952068949700026E-5</c:v>
                </c:pt>
                <c:pt idx="180" formatCode="General">
                  <c:v>5.5450260530860082E-5</c:v>
                </c:pt>
              </c:numCache>
            </c:numRef>
          </c:yVal>
          <c:smooth val="0"/>
          <c:extLst>
            <c:ext xmlns:c16="http://schemas.microsoft.com/office/drawing/2014/chart" uri="{C3380CC4-5D6E-409C-BE32-E72D297353CC}">
              <c16:uniqueId val="{00000004-F2B5-4D7E-A2CB-154A2DA015F4}"/>
            </c:ext>
          </c:extLst>
        </c:ser>
        <c:ser>
          <c:idx val="5"/>
          <c:order val="5"/>
          <c:tx>
            <c:strRef>
              <c:f>'Just the Qs'!$G$1</c:f>
              <c:strCache>
                <c:ptCount val="1"/>
                <c:pt idx="0">
                  <c:v>Q_dot (J/s) 3.77 x 10⁻⁵ (m³/s) Flow</c:v>
                </c:pt>
              </c:strCache>
            </c:strRef>
          </c:tx>
          <c:spPr>
            <a:ln w="38100" cap="rnd">
              <a:noFill/>
              <a:round/>
            </a:ln>
            <a:effectLst/>
          </c:spPr>
          <c:marker>
            <c:symbol val="circle"/>
            <c:size val="5"/>
            <c:spPr>
              <a:solidFill>
                <a:schemeClr val="accent6"/>
              </a:solidFill>
              <a:ln w="9525">
                <a:solidFill>
                  <a:schemeClr val="accent6"/>
                </a:solidFill>
              </a:ln>
              <a:effectLst/>
            </c:spPr>
          </c:marker>
          <c:xVal>
            <c:numRef>
              <c:f>'Just the Qs'!$A$362:$A$542</c:f>
              <c:numCache>
                <c:formatCode>h:mm:ss</c:formatCode>
                <c:ptCount val="181"/>
                <c:pt idx="0">
                  <c:v>4.1666666666666666E-3</c:v>
                </c:pt>
                <c:pt idx="1">
                  <c:v>4.178240740740741E-3</c:v>
                </c:pt>
                <c:pt idx="2">
                  <c:v>4.1898148148148146E-3</c:v>
                </c:pt>
                <c:pt idx="3">
                  <c:v>4.2013888888888891E-3</c:v>
                </c:pt>
                <c:pt idx="4">
                  <c:v>4.2129629629629626E-3</c:v>
                </c:pt>
                <c:pt idx="5">
                  <c:v>4.2245370370370371E-3</c:v>
                </c:pt>
                <c:pt idx="6">
                  <c:v>4.2361111111111115E-3</c:v>
                </c:pt>
                <c:pt idx="7">
                  <c:v>4.2476851851851851E-3</c:v>
                </c:pt>
                <c:pt idx="8">
                  <c:v>4.2592592592592595E-3</c:v>
                </c:pt>
                <c:pt idx="9">
                  <c:v>4.2708333333333331E-3</c:v>
                </c:pt>
                <c:pt idx="10">
                  <c:v>4.2824074074074075E-3</c:v>
                </c:pt>
                <c:pt idx="11">
                  <c:v>4.2939814814814811E-3</c:v>
                </c:pt>
                <c:pt idx="12">
                  <c:v>4.3055555555555555E-3</c:v>
                </c:pt>
                <c:pt idx="13">
                  <c:v>4.31712962962963E-3</c:v>
                </c:pt>
                <c:pt idx="14">
                  <c:v>4.3287037037037035E-3</c:v>
                </c:pt>
                <c:pt idx="15">
                  <c:v>4.340277777777778E-3</c:v>
                </c:pt>
                <c:pt idx="16">
                  <c:v>4.3518518518518515E-3</c:v>
                </c:pt>
                <c:pt idx="17">
                  <c:v>4.363425925925926E-3</c:v>
                </c:pt>
                <c:pt idx="18">
                  <c:v>4.3750000000000004E-3</c:v>
                </c:pt>
                <c:pt idx="19">
                  <c:v>4.386574074074074E-3</c:v>
                </c:pt>
                <c:pt idx="20">
                  <c:v>4.3981481481481484E-3</c:v>
                </c:pt>
                <c:pt idx="21">
                  <c:v>4.409722222222222E-3</c:v>
                </c:pt>
                <c:pt idx="22">
                  <c:v>4.4212962962962964E-3</c:v>
                </c:pt>
                <c:pt idx="23">
                  <c:v>4.43287037037037E-3</c:v>
                </c:pt>
                <c:pt idx="24">
                  <c:v>4.4444444444444444E-3</c:v>
                </c:pt>
                <c:pt idx="25">
                  <c:v>4.4560185185185189E-3</c:v>
                </c:pt>
                <c:pt idx="26">
                  <c:v>4.4675925925925924E-3</c:v>
                </c:pt>
                <c:pt idx="27">
                  <c:v>4.4791666666666669E-3</c:v>
                </c:pt>
                <c:pt idx="28">
                  <c:v>4.4907407407407405E-3</c:v>
                </c:pt>
                <c:pt idx="29">
                  <c:v>4.5023148148148149E-3</c:v>
                </c:pt>
                <c:pt idx="30">
                  <c:v>4.5138888888888885E-3</c:v>
                </c:pt>
                <c:pt idx="31">
                  <c:v>4.5254629629629629E-3</c:v>
                </c:pt>
                <c:pt idx="32">
                  <c:v>4.5370370370370373E-3</c:v>
                </c:pt>
                <c:pt idx="33">
                  <c:v>4.5486111111111109E-3</c:v>
                </c:pt>
                <c:pt idx="34">
                  <c:v>4.5601851851851853E-3</c:v>
                </c:pt>
                <c:pt idx="35">
                  <c:v>4.5717592592592589E-3</c:v>
                </c:pt>
                <c:pt idx="36">
                  <c:v>4.5833333333333334E-3</c:v>
                </c:pt>
                <c:pt idx="37">
                  <c:v>4.5949074074074078E-3</c:v>
                </c:pt>
                <c:pt idx="38">
                  <c:v>4.6064814814814814E-3</c:v>
                </c:pt>
                <c:pt idx="39">
                  <c:v>4.6180555555555558E-3</c:v>
                </c:pt>
                <c:pt idx="40">
                  <c:v>4.6296296296296294E-3</c:v>
                </c:pt>
                <c:pt idx="41">
                  <c:v>4.6412037037037038E-3</c:v>
                </c:pt>
                <c:pt idx="42">
                  <c:v>4.6527777777777774E-3</c:v>
                </c:pt>
                <c:pt idx="43">
                  <c:v>4.6643518518518518E-3</c:v>
                </c:pt>
                <c:pt idx="44">
                  <c:v>4.6759259259259263E-3</c:v>
                </c:pt>
                <c:pt idx="45">
                  <c:v>4.6874999999999998E-3</c:v>
                </c:pt>
                <c:pt idx="46">
                  <c:v>4.6990740740740743E-3</c:v>
                </c:pt>
                <c:pt idx="47">
                  <c:v>4.7106481481481478E-3</c:v>
                </c:pt>
                <c:pt idx="48">
                  <c:v>4.7222222222222223E-3</c:v>
                </c:pt>
                <c:pt idx="49">
                  <c:v>4.7337962962962967E-3</c:v>
                </c:pt>
                <c:pt idx="50">
                  <c:v>4.7453703703703703E-3</c:v>
                </c:pt>
                <c:pt idx="51">
                  <c:v>4.7569444444444447E-3</c:v>
                </c:pt>
                <c:pt idx="52">
                  <c:v>4.7685185185185183E-3</c:v>
                </c:pt>
                <c:pt idx="53">
                  <c:v>4.7800925925925927E-3</c:v>
                </c:pt>
                <c:pt idx="54">
                  <c:v>4.7916666666666663E-3</c:v>
                </c:pt>
                <c:pt idx="55">
                  <c:v>4.8032407407407407E-3</c:v>
                </c:pt>
                <c:pt idx="56">
                  <c:v>4.8148148148148152E-3</c:v>
                </c:pt>
                <c:pt idx="57">
                  <c:v>4.8263888888888887E-3</c:v>
                </c:pt>
                <c:pt idx="58">
                  <c:v>4.8379629629629632E-3</c:v>
                </c:pt>
                <c:pt idx="59">
                  <c:v>4.8495370370370368E-3</c:v>
                </c:pt>
                <c:pt idx="60">
                  <c:v>4.8611111111111112E-3</c:v>
                </c:pt>
                <c:pt idx="61">
                  <c:v>4.8726851851851848E-3</c:v>
                </c:pt>
                <c:pt idx="62">
                  <c:v>4.8842592592592592E-3</c:v>
                </c:pt>
                <c:pt idx="63">
                  <c:v>4.8958333333333336E-3</c:v>
                </c:pt>
                <c:pt idx="64">
                  <c:v>4.9074074074074072E-3</c:v>
                </c:pt>
                <c:pt idx="65">
                  <c:v>4.9189814814814816E-3</c:v>
                </c:pt>
                <c:pt idx="66">
                  <c:v>4.9305555555555552E-3</c:v>
                </c:pt>
                <c:pt idx="67">
                  <c:v>4.9421296296296297E-3</c:v>
                </c:pt>
                <c:pt idx="68">
                  <c:v>4.9537037037037041E-3</c:v>
                </c:pt>
                <c:pt idx="69">
                  <c:v>4.9652777777777777E-3</c:v>
                </c:pt>
                <c:pt idx="70">
                  <c:v>4.9768518518518521E-3</c:v>
                </c:pt>
                <c:pt idx="71">
                  <c:v>4.9884259259259257E-3</c:v>
                </c:pt>
                <c:pt idx="72">
                  <c:v>5.0000000000000001E-3</c:v>
                </c:pt>
                <c:pt idx="73">
                  <c:v>5.0115740740740737E-3</c:v>
                </c:pt>
                <c:pt idx="74">
                  <c:v>5.0231481481481481E-3</c:v>
                </c:pt>
                <c:pt idx="75">
                  <c:v>5.0347222222222225E-3</c:v>
                </c:pt>
                <c:pt idx="76">
                  <c:v>5.0462962962962961E-3</c:v>
                </c:pt>
                <c:pt idx="77">
                  <c:v>5.0578703703703706E-3</c:v>
                </c:pt>
                <c:pt idx="78">
                  <c:v>5.0694444444444441E-3</c:v>
                </c:pt>
                <c:pt idx="79">
                  <c:v>5.0810185185185186E-3</c:v>
                </c:pt>
                <c:pt idx="80">
                  <c:v>5.092592592592593E-3</c:v>
                </c:pt>
                <c:pt idx="81">
                  <c:v>5.1041666666666666E-3</c:v>
                </c:pt>
                <c:pt idx="82">
                  <c:v>5.115740740740741E-3</c:v>
                </c:pt>
                <c:pt idx="83">
                  <c:v>5.1273148148148146E-3</c:v>
                </c:pt>
                <c:pt idx="84">
                  <c:v>5.138888888888889E-3</c:v>
                </c:pt>
                <c:pt idx="85">
                  <c:v>5.1504629629629626E-3</c:v>
                </c:pt>
                <c:pt idx="86">
                  <c:v>5.162037037037037E-3</c:v>
                </c:pt>
                <c:pt idx="87">
                  <c:v>5.1736111111111115E-3</c:v>
                </c:pt>
                <c:pt idx="88">
                  <c:v>5.185185185185185E-3</c:v>
                </c:pt>
                <c:pt idx="89">
                  <c:v>5.1967592592592595E-3</c:v>
                </c:pt>
                <c:pt idx="90">
                  <c:v>5.208333333333333E-3</c:v>
                </c:pt>
                <c:pt idx="91">
                  <c:v>5.2199074074074075E-3</c:v>
                </c:pt>
                <c:pt idx="92">
                  <c:v>5.2314814814814811E-3</c:v>
                </c:pt>
                <c:pt idx="93">
                  <c:v>5.2430555555555555E-3</c:v>
                </c:pt>
                <c:pt idx="94">
                  <c:v>5.2546296296296299E-3</c:v>
                </c:pt>
                <c:pt idx="95">
                  <c:v>5.2662037037037035E-3</c:v>
                </c:pt>
                <c:pt idx="96">
                  <c:v>5.2777777777777779E-3</c:v>
                </c:pt>
                <c:pt idx="97">
                  <c:v>5.2893518518518515E-3</c:v>
                </c:pt>
                <c:pt idx="98">
                  <c:v>5.3009259259259259E-3</c:v>
                </c:pt>
                <c:pt idx="99">
                  <c:v>5.3125000000000004E-3</c:v>
                </c:pt>
                <c:pt idx="100">
                  <c:v>5.324074074074074E-3</c:v>
                </c:pt>
                <c:pt idx="101">
                  <c:v>5.3356481481481484E-3</c:v>
                </c:pt>
                <c:pt idx="102">
                  <c:v>5.347222222222222E-3</c:v>
                </c:pt>
                <c:pt idx="103">
                  <c:v>5.3587962962962964E-3</c:v>
                </c:pt>
                <c:pt idx="104">
                  <c:v>5.37037037037037E-3</c:v>
                </c:pt>
                <c:pt idx="105">
                  <c:v>5.3819444444444444E-3</c:v>
                </c:pt>
                <c:pt idx="106">
                  <c:v>5.3935185185185188E-3</c:v>
                </c:pt>
                <c:pt idx="107">
                  <c:v>5.4050925925925924E-3</c:v>
                </c:pt>
                <c:pt idx="108">
                  <c:v>5.4166666666666669E-3</c:v>
                </c:pt>
                <c:pt idx="109">
                  <c:v>5.4282407407407404E-3</c:v>
                </c:pt>
                <c:pt idx="110">
                  <c:v>5.4398148148148149E-3</c:v>
                </c:pt>
                <c:pt idx="111">
                  <c:v>5.4513888888888893E-3</c:v>
                </c:pt>
                <c:pt idx="112">
                  <c:v>5.4629629629629629E-3</c:v>
                </c:pt>
                <c:pt idx="113">
                  <c:v>5.4745370370370373E-3</c:v>
                </c:pt>
                <c:pt idx="114">
                  <c:v>5.4861111111111109E-3</c:v>
                </c:pt>
                <c:pt idx="115">
                  <c:v>5.4976851851851853E-3</c:v>
                </c:pt>
                <c:pt idx="116">
                  <c:v>5.5092592592592589E-3</c:v>
                </c:pt>
                <c:pt idx="117">
                  <c:v>5.5208333333333333E-3</c:v>
                </c:pt>
                <c:pt idx="118">
                  <c:v>5.5324074074074078E-3</c:v>
                </c:pt>
                <c:pt idx="119">
                  <c:v>5.5439814814814813E-3</c:v>
                </c:pt>
                <c:pt idx="120">
                  <c:v>5.5555555555555558E-3</c:v>
                </c:pt>
                <c:pt idx="121">
                  <c:v>5.5671296296296293E-3</c:v>
                </c:pt>
                <c:pt idx="122">
                  <c:v>5.5787037037037038E-3</c:v>
                </c:pt>
                <c:pt idx="123">
                  <c:v>5.5902777777777773E-3</c:v>
                </c:pt>
                <c:pt idx="124">
                  <c:v>5.6018518518518518E-3</c:v>
                </c:pt>
                <c:pt idx="125">
                  <c:v>5.6134259259259262E-3</c:v>
                </c:pt>
                <c:pt idx="126">
                  <c:v>5.6249999999999998E-3</c:v>
                </c:pt>
                <c:pt idx="127">
                  <c:v>5.6365740740740742E-3</c:v>
                </c:pt>
                <c:pt idx="128">
                  <c:v>5.6481481481481478E-3</c:v>
                </c:pt>
                <c:pt idx="129">
                  <c:v>5.6597222222222222E-3</c:v>
                </c:pt>
                <c:pt idx="130">
                  <c:v>5.6712962962962967E-3</c:v>
                </c:pt>
                <c:pt idx="131">
                  <c:v>5.6828703703703702E-3</c:v>
                </c:pt>
                <c:pt idx="132">
                  <c:v>5.6944444444444447E-3</c:v>
                </c:pt>
                <c:pt idx="133">
                  <c:v>5.7060185185185183E-3</c:v>
                </c:pt>
                <c:pt idx="134">
                  <c:v>5.7175925925925927E-3</c:v>
                </c:pt>
                <c:pt idx="135">
                  <c:v>5.7291666666666663E-3</c:v>
                </c:pt>
                <c:pt idx="136">
                  <c:v>5.7407407407407407E-3</c:v>
                </c:pt>
                <c:pt idx="137">
                  <c:v>5.7523148148148151E-3</c:v>
                </c:pt>
                <c:pt idx="138">
                  <c:v>5.7638888888888887E-3</c:v>
                </c:pt>
                <c:pt idx="139">
                  <c:v>5.7754629629629631E-3</c:v>
                </c:pt>
                <c:pt idx="140">
                  <c:v>5.7870370370370367E-3</c:v>
                </c:pt>
                <c:pt idx="141">
                  <c:v>5.7986111111111112E-3</c:v>
                </c:pt>
                <c:pt idx="142">
                  <c:v>5.8101851851851856E-3</c:v>
                </c:pt>
                <c:pt idx="143">
                  <c:v>5.8217592592592592E-3</c:v>
                </c:pt>
                <c:pt idx="144">
                  <c:v>5.8333333333333336E-3</c:v>
                </c:pt>
                <c:pt idx="145">
                  <c:v>5.8449074074074072E-3</c:v>
                </c:pt>
                <c:pt idx="146">
                  <c:v>5.8564814814814816E-3</c:v>
                </c:pt>
                <c:pt idx="147">
                  <c:v>5.8680555555555552E-3</c:v>
                </c:pt>
                <c:pt idx="148">
                  <c:v>5.8796296296296296E-3</c:v>
                </c:pt>
                <c:pt idx="149">
                  <c:v>5.8912037037037041E-3</c:v>
                </c:pt>
                <c:pt idx="150">
                  <c:v>5.9027777777777776E-3</c:v>
                </c:pt>
                <c:pt idx="151">
                  <c:v>5.9143518518518521E-3</c:v>
                </c:pt>
                <c:pt idx="152">
                  <c:v>5.9259259259259256E-3</c:v>
                </c:pt>
                <c:pt idx="153">
                  <c:v>5.9375000000000001E-3</c:v>
                </c:pt>
                <c:pt idx="154">
                  <c:v>5.9490740740740745E-3</c:v>
                </c:pt>
                <c:pt idx="155">
                  <c:v>5.9606481481481481E-3</c:v>
                </c:pt>
                <c:pt idx="156">
                  <c:v>5.9722222222222225E-3</c:v>
                </c:pt>
                <c:pt idx="157">
                  <c:v>5.9837962962962961E-3</c:v>
                </c:pt>
                <c:pt idx="158">
                  <c:v>5.9953703703703705E-3</c:v>
                </c:pt>
                <c:pt idx="159">
                  <c:v>6.0069444444444441E-3</c:v>
                </c:pt>
                <c:pt idx="160">
                  <c:v>6.0185185185185185E-3</c:v>
                </c:pt>
                <c:pt idx="161">
                  <c:v>6.030092592592593E-3</c:v>
                </c:pt>
                <c:pt idx="162">
                  <c:v>6.0416666666666665E-3</c:v>
                </c:pt>
                <c:pt idx="163">
                  <c:v>6.053240740740741E-3</c:v>
                </c:pt>
                <c:pt idx="164">
                  <c:v>6.0648148148148145E-3</c:v>
                </c:pt>
                <c:pt idx="165">
                  <c:v>6.076388888888889E-3</c:v>
                </c:pt>
                <c:pt idx="166">
                  <c:v>6.0879629629629626E-3</c:v>
                </c:pt>
                <c:pt idx="167">
                  <c:v>6.099537037037037E-3</c:v>
                </c:pt>
                <c:pt idx="168">
                  <c:v>6.1111111111111114E-3</c:v>
                </c:pt>
                <c:pt idx="169">
                  <c:v>6.122685185185185E-3</c:v>
                </c:pt>
                <c:pt idx="170">
                  <c:v>6.1342592592592594E-3</c:v>
                </c:pt>
                <c:pt idx="171">
                  <c:v>6.145833333333333E-3</c:v>
                </c:pt>
                <c:pt idx="172">
                  <c:v>6.1574074074074074E-3</c:v>
                </c:pt>
                <c:pt idx="173">
                  <c:v>6.1689814814814819E-3</c:v>
                </c:pt>
                <c:pt idx="174">
                  <c:v>6.1805555555555555E-3</c:v>
                </c:pt>
                <c:pt idx="175">
                  <c:v>6.1921296296296299E-3</c:v>
                </c:pt>
                <c:pt idx="176">
                  <c:v>6.2037037037037035E-3</c:v>
                </c:pt>
                <c:pt idx="177">
                  <c:v>6.2152777777777779E-3</c:v>
                </c:pt>
                <c:pt idx="178">
                  <c:v>6.2268518518518515E-3</c:v>
                </c:pt>
                <c:pt idx="179">
                  <c:v>6.2384259259259259E-3</c:v>
                </c:pt>
                <c:pt idx="180">
                  <c:v>6.2500000000000003E-3</c:v>
                </c:pt>
              </c:numCache>
            </c:numRef>
          </c:xVal>
          <c:yVal>
            <c:numRef>
              <c:f>'Just the Qs'!$G$362:$G$542</c:f>
              <c:numCache>
                <c:formatCode>General</c:formatCode>
                <c:ptCount val="181"/>
                <c:pt idx="0">
                  <c:v>1.5332381930684001E-4</c:v>
                </c:pt>
                <c:pt idx="1">
                  <c:v>1.5382141371999999E-4</c:v>
                </c:pt>
                <c:pt idx="2">
                  <c:v>1.5183040555748E-4</c:v>
                </c:pt>
                <c:pt idx="3">
                  <c:v>1.5182797906483999E-4</c:v>
                </c:pt>
                <c:pt idx="4">
                  <c:v>1.5083277431403999E-4</c:v>
                </c:pt>
                <c:pt idx="5">
                  <c:v>1.4983800263445002E-4</c:v>
                </c:pt>
                <c:pt idx="6">
                  <c:v>1.4983800263445002E-4</c:v>
                </c:pt>
                <c:pt idx="7">
                  <c:v>1.4834335921665E-4</c:v>
                </c:pt>
                <c:pt idx="8">
                  <c:v>1.4734869639581E-4</c:v>
                </c:pt>
                <c:pt idx="9">
                  <c:v>1.4635342496125003E-4</c:v>
                </c:pt>
                <c:pt idx="10">
                  <c:v>1.4548080566239999E-4</c:v>
                </c:pt>
                <c:pt idx="11">
                  <c:v>1.4535741166986002E-4</c:v>
                </c:pt>
                <c:pt idx="12">
                  <c:v>1.4485860699622001E-4</c:v>
                </c:pt>
                <c:pt idx="13">
                  <c:v>1.4436153659798002E-4</c:v>
                </c:pt>
                <c:pt idx="14">
                  <c:v>1.4199708144179999E-4</c:v>
                </c:pt>
                <c:pt idx="15">
                  <c:v>1.4348892115583999E-4</c:v>
                </c:pt>
                <c:pt idx="16">
                  <c:v>1.4261759646745E-4</c:v>
                </c:pt>
                <c:pt idx="17">
                  <c:v>1.4037781647798997E-4</c:v>
                </c:pt>
                <c:pt idx="18">
                  <c:v>1.4187195578646997E-4</c:v>
                </c:pt>
                <c:pt idx="19">
                  <c:v>1.4236905156434998E-4</c:v>
                </c:pt>
                <c:pt idx="20">
                  <c:v>1.4050111231103996E-4</c:v>
                </c:pt>
                <c:pt idx="21">
                  <c:v>1.4249403588991998E-4</c:v>
                </c:pt>
                <c:pt idx="22">
                  <c:v>1.4037599374707997E-4</c:v>
                </c:pt>
                <c:pt idx="23">
                  <c:v>1.4087478548207999E-4</c:v>
                </c:pt>
                <c:pt idx="24">
                  <c:v>1.3900739151780002E-4</c:v>
                </c:pt>
                <c:pt idx="25">
                  <c:v>1.4025129643538002E-4</c:v>
                </c:pt>
                <c:pt idx="26">
                  <c:v>1.4000218223212004E-4</c:v>
                </c:pt>
                <c:pt idx="27">
                  <c:v>1.3950395382560001E-4</c:v>
                </c:pt>
                <c:pt idx="28">
                  <c:v>1.3950339646880001E-4</c:v>
                </c:pt>
                <c:pt idx="29">
                  <c:v>1.3838404566701002E-4</c:v>
                </c:pt>
                <c:pt idx="30">
                  <c:v>1.3900558657752002E-4</c:v>
                </c:pt>
                <c:pt idx="31">
                  <c:v>1.3651608327344003E-4</c:v>
                </c:pt>
                <c:pt idx="32">
                  <c:v>1.3751255103456003E-4</c:v>
                </c:pt>
                <c:pt idx="33">
                  <c:v>1.3639370446650001E-4</c:v>
                </c:pt>
                <c:pt idx="34">
                  <c:v>1.3452570064439998E-4</c:v>
                </c:pt>
                <c:pt idx="35">
                  <c:v>1.3601934380579996E-4</c:v>
                </c:pt>
                <c:pt idx="36">
                  <c:v>1.3502394398011999E-4</c:v>
                </c:pt>
                <c:pt idx="37">
                  <c:v>1.3352868050287998E-4</c:v>
                </c:pt>
                <c:pt idx="38">
                  <c:v>1.3303243220592003E-4</c:v>
                </c:pt>
                <c:pt idx="39">
                  <c:v>1.3054118815712003E-4</c:v>
                </c:pt>
                <c:pt idx="40">
                  <c:v>1.3203698958320006E-4</c:v>
                </c:pt>
                <c:pt idx="41">
                  <c:v>1.3103996048416004E-4</c:v>
                </c:pt>
                <c:pt idx="42">
                  <c:v>1.3104140015668002E-4</c:v>
                </c:pt>
                <c:pt idx="43">
                  <c:v>1.2917293912783004E-4</c:v>
                </c:pt>
                <c:pt idx="44">
                  <c:v>1.2755513498624002E-4</c:v>
                </c:pt>
                <c:pt idx="45">
                  <c:v>1.2755513498624002E-4</c:v>
                </c:pt>
                <c:pt idx="46">
                  <c:v>1.2805390880619999E-4</c:v>
                </c:pt>
                <c:pt idx="47">
                  <c:v>1.2668406173046E-4</c:v>
                </c:pt>
                <c:pt idx="48">
                  <c:v>1.2656000090032E-4</c:v>
                </c:pt>
                <c:pt idx="49">
                  <c:v>1.2606324401528003E-4</c:v>
                </c:pt>
                <c:pt idx="50">
                  <c:v>1.2805582720840002E-4</c:v>
                </c:pt>
                <c:pt idx="51">
                  <c:v>1.2668444130537E-4</c:v>
                </c:pt>
                <c:pt idx="52">
                  <c:v>1.2680951470849997E-4</c:v>
                </c:pt>
                <c:pt idx="53">
                  <c:v>1.2656139130647997E-4</c:v>
                </c:pt>
                <c:pt idx="54">
                  <c:v>1.2506807061579998E-4</c:v>
                </c:pt>
                <c:pt idx="55">
                  <c:v>1.2568978980584001E-4</c:v>
                </c:pt>
                <c:pt idx="56">
                  <c:v>1.2569029192460002E-4</c:v>
                </c:pt>
                <c:pt idx="57">
                  <c:v>1.2419595803888001E-4</c:v>
                </c:pt>
                <c:pt idx="58">
                  <c:v>1.2158242351424002E-4</c:v>
                </c:pt>
                <c:pt idx="59">
                  <c:v>1.2220467405939001E-4</c:v>
                </c:pt>
                <c:pt idx="60">
                  <c:v>1.2220467405939001E-4</c:v>
                </c:pt>
                <c:pt idx="61">
                  <c:v>1.2307814979668001E-4</c:v>
                </c:pt>
                <c:pt idx="62">
                  <c:v>1.2208107790060002E-4</c:v>
                </c:pt>
                <c:pt idx="63">
                  <c:v>1.2058717098999999E-4</c:v>
                </c:pt>
                <c:pt idx="64">
                  <c:v>1.2170821115517999E-4</c:v>
                </c:pt>
                <c:pt idx="65">
                  <c:v>1.2021477103089999E-4</c:v>
                </c:pt>
                <c:pt idx="66">
                  <c:v>1.2108727898280001E-4</c:v>
                </c:pt>
                <c:pt idx="67">
                  <c:v>1.1872212501565005E-4</c:v>
                </c:pt>
                <c:pt idx="68">
                  <c:v>1.1872259926657005E-4</c:v>
                </c:pt>
                <c:pt idx="69">
                  <c:v>1.1859849526616002E-4</c:v>
                </c:pt>
                <c:pt idx="70">
                  <c:v>1.1909728401532004E-4</c:v>
                </c:pt>
                <c:pt idx="71">
                  <c:v>1.1922221994540002E-4</c:v>
                </c:pt>
                <c:pt idx="72">
                  <c:v>1.1772821101860002E-4</c:v>
                </c:pt>
                <c:pt idx="73">
                  <c:v>1.1872437770752002E-4</c:v>
                </c:pt>
                <c:pt idx="74">
                  <c:v>1.1760504021760001E-4</c:v>
                </c:pt>
                <c:pt idx="75">
                  <c:v>1.1710718155759998E-4</c:v>
                </c:pt>
                <c:pt idx="76">
                  <c:v>1.1710846795699999E-4</c:v>
                </c:pt>
                <c:pt idx="77">
                  <c:v>1.1760633209103998E-4</c:v>
                </c:pt>
                <c:pt idx="78">
                  <c:v>1.1810560753212E-4</c:v>
                </c:pt>
              </c:numCache>
            </c:numRef>
          </c:yVal>
          <c:smooth val="0"/>
          <c:extLst>
            <c:ext xmlns:c16="http://schemas.microsoft.com/office/drawing/2014/chart" uri="{C3380CC4-5D6E-409C-BE32-E72D297353CC}">
              <c16:uniqueId val="{00000005-F2B5-4D7E-A2CB-154A2DA015F4}"/>
            </c:ext>
          </c:extLst>
        </c:ser>
        <c:dLbls>
          <c:showLegendKey val="0"/>
          <c:showVal val="0"/>
          <c:showCatName val="0"/>
          <c:showSerName val="0"/>
          <c:showPercent val="0"/>
          <c:showBubbleSize val="0"/>
        </c:dLbls>
        <c:axId val="771568336"/>
        <c:axId val="771542896"/>
      </c:scatterChart>
      <c:valAx>
        <c:axId val="771568336"/>
        <c:scaling>
          <c:orientation val="minMax"/>
          <c:max val="6.0000000000000019E-3"/>
          <c:min val="4.2000000000000006E-3"/>
        </c:scaling>
        <c:delete val="0"/>
        <c:axPos val="b"/>
        <c:majorGridlines>
          <c:spPr>
            <a:ln w="9525" cap="flat" cmpd="sng" algn="ctr">
              <a:solidFill>
                <a:schemeClr val="tx1">
                  <a:lumMod val="15000"/>
                  <a:lumOff val="85000"/>
                </a:schemeClr>
              </a:solidFill>
              <a:round/>
            </a:ln>
            <a:effectLst/>
          </c:spPr>
        </c:majorGridlines>
        <c:title>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h:mm:ss" sourceLinked="1"/>
        <c:majorTickMark val="none"/>
        <c:minorTickMark val="none"/>
        <c:tickLblPos val="low"/>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71542896"/>
        <c:crosses val="autoZero"/>
        <c:crossBetween val="midCat"/>
      </c:valAx>
      <c:valAx>
        <c:axId val="771542896"/>
        <c:scaling>
          <c:orientation val="minMax"/>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Convective</a:t>
                </a:r>
                <a:r>
                  <a:rPr lang="en-US" baseline="0"/>
                  <a:t> Heat Transfer (W)</a:t>
                </a:r>
                <a:endParaRPr lang="en-US"/>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71568336"/>
        <c:crosses val="autoZero"/>
        <c:crossBetween val="midCat"/>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8.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9.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EEAB1F-E8E0-4FB8-91FB-434108240090}"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40DE656C-0458-4BB3-927B-73D951B72DA1}">
      <dgm:prSet/>
      <dgm:spPr/>
      <dgm:t>
        <a:bodyPr/>
        <a:lstStyle/>
        <a:p>
          <a:r>
            <a:rPr lang="en-US" b="1" i="0" u="sng"/>
            <a:t>Engineering Requirements</a:t>
          </a:r>
          <a:endParaRPr lang="en-US"/>
        </a:p>
      </dgm:t>
    </dgm:pt>
    <dgm:pt modelId="{4392D342-C837-4781-A40A-9EA06C775815}" type="parTrans" cxnId="{545928AF-129B-42D8-BEF2-661B8F7A04B7}">
      <dgm:prSet/>
      <dgm:spPr/>
      <dgm:t>
        <a:bodyPr/>
        <a:lstStyle/>
        <a:p>
          <a:endParaRPr lang="en-US"/>
        </a:p>
      </dgm:t>
    </dgm:pt>
    <dgm:pt modelId="{C74688F5-23DD-4477-B41B-6E30F9ABF3B0}" type="sibTrans" cxnId="{545928AF-129B-42D8-BEF2-661B8F7A04B7}">
      <dgm:prSet/>
      <dgm:spPr/>
      <dgm:t>
        <a:bodyPr/>
        <a:lstStyle/>
        <a:p>
          <a:endParaRPr lang="en-US"/>
        </a:p>
      </dgm:t>
    </dgm:pt>
    <dgm:pt modelId="{56D45FA9-CB39-4755-87EA-A12EB8432610}">
      <dgm:prSet/>
      <dgm:spPr/>
      <dgm:t>
        <a:bodyPr/>
        <a:lstStyle/>
        <a:p>
          <a:r>
            <a:rPr lang="en-US" b="0" i="0"/>
            <a:t>Heat Transfer  </a:t>
          </a:r>
          <a:r>
            <a:rPr lang="en-US" b="1" i="0"/>
            <a:t>ER1</a:t>
          </a:r>
          <a:r>
            <a:rPr lang="en-US" b="0" i="0"/>
            <a:t> (Watts-W/s)</a:t>
          </a:r>
          <a:endParaRPr lang="en-US"/>
        </a:p>
      </dgm:t>
    </dgm:pt>
    <dgm:pt modelId="{72AE1C74-1E0D-40DD-8B8B-D1A1A07EB1EA}" type="parTrans" cxnId="{F7E39982-BA07-4F81-89CC-C5C4ADD0117E}">
      <dgm:prSet/>
      <dgm:spPr/>
      <dgm:t>
        <a:bodyPr/>
        <a:lstStyle/>
        <a:p>
          <a:endParaRPr lang="en-US"/>
        </a:p>
      </dgm:t>
    </dgm:pt>
    <dgm:pt modelId="{4AFCCD74-2481-49C4-BB71-221E3F0B2D29}" type="sibTrans" cxnId="{F7E39982-BA07-4F81-89CC-C5C4ADD0117E}">
      <dgm:prSet/>
      <dgm:spPr/>
      <dgm:t>
        <a:bodyPr/>
        <a:lstStyle/>
        <a:p>
          <a:endParaRPr lang="en-US"/>
        </a:p>
      </dgm:t>
    </dgm:pt>
    <dgm:pt modelId="{9B66E144-3CB4-47AF-BB8B-FB3233F1E000}">
      <dgm:prSet/>
      <dgm:spPr/>
      <dgm:t>
        <a:bodyPr/>
        <a:lstStyle/>
        <a:p>
          <a:r>
            <a:rPr lang="en-US" b="0" i="0"/>
            <a:t>Transient Heat Analysis   </a:t>
          </a:r>
          <a:endParaRPr lang="en-US"/>
        </a:p>
      </dgm:t>
    </dgm:pt>
    <dgm:pt modelId="{A3E81B5E-F0D5-4CCE-AB86-014FFFF24DBD}" type="parTrans" cxnId="{53AF3900-CBB7-47C1-A294-5F7A57DB7119}">
      <dgm:prSet/>
      <dgm:spPr/>
      <dgm:t>
        <a:bodyPr/>
        <a:lstStyle/>
        <a:p>
          <a:endParaRPr lang="en-US"/>
        </a:p>
      </dgm:t>
    </dgm:pt>
    <dgm:pt modelId="{C8534D0E-AB36-4DCD-B7DB-C3EBE28DE021}" type="sibTrans" cxnId="{53AF3900-CBB7-47C1-A294-5F7A57DB7119}">
      <dgm:prSet/>
      <dgm:spPr/>
      <dgm:t>
        <a:bodyPr/>
        <a:lstStyle/>
        <a:p>
          <a:endParaRPr lang="en-US"/>
        </a:p>
      </dgm:t>
    </dgm:pt>
    <dgm:pt modelId="{426B77BE-533F-4BEE-B3BB-AD27BF4E3146}">
      <dgm:prSet/>
      <dgm:spPr/>
      <dgm:t>
        <a:bodyPr/>
        <a:lstStyle/>
        <a:p>
          <a:r>
            <a:rPr lang="en-US" b="0" i="0"/>
            <a:t>Thermodynamic analysis   </a:t>
          </a:r>
          <a:endParaRPr lang="en-US"/>
        </a:p>
      </dgm:t>
    </dgm:pt>
    <dgm:pt modelId="{803F2530-ACA6-4307-918F-09F4E2892F53}" type="parTrans" cxnId="{B43CC4DD-B087-4A81-B39C-4FBFB525C056}">
      <dgm:prSet/>
      <dgm:spPr/>
      <dgm:t>
        <a:bodyPr/>
        <a:lstStyle/>
        <a:p>
          <a:endParaRPr lang="en-US"/>
        </a:p>
      </dgm:t>
    </dgm:pt>
    <dgm:pt modelId="{B79567EA-BD1F-4B7D-8CC7-F77EE297A7D1}" type="sibTrans" cxnId="{B43CC4DD-B087-4A81-B39C-4FBFB525C056}">
      <dgm:prSet/>
      <dgm:spPr/>
      <dgm:t>
        <a:bodyPr/>
        <a:lstStyle/>
        <a:p>
          <a:endParaRPr lang="en-US"/>
        </a:p>
      </dgm:t>
    </dgm:pt>
    <dgm:pt modelId="{03350E01-65BD-435D-B5A1-40C7A56BB1CF}">
      <dgm:prSet/>
      <dgm:spPr/>
      <dgm:t>
        <a:bodyPr/>
        <a:lstStyle/>
        <a:p>
          <a:r>
            <a:rPr lang="en-US" b="0" i="0"/>
            <a:t>Resistive Heat Analysis  </a:t>
          </a:r>
          <a:endParaRPr lang="en-US"/>
        </a:p>
      </dgm:t>
    </dgm:pt>
    <dgm:pt modelId="{6C3347C7-3B02-4382-AFB0-4C2B24889F2B}" type="parTrans" cxnId="{85B3A829-ADA7-418D-92D6-D9CA861BEBDC}">
      <dgm:prSet/>
      <dgm:spPr/>
      <dgm:t>
        <a:bodyPr/>
        <a:lstStyle/>
        <a:p>
          <a:endParaRPr lang="en-US"/>
        </a:p>
      </dgm:t>
    </dgm:pt>
    <dgm:pt modelId="{E94AD237-DF3F-4296-8F54-445EB025EDF7}" type="sibTrans" cxnId="{85B3A829-ADA7-418D-92D6-D9CA861BEBDC}">
      <dgm:prSet/>
      <dgm:spPr/>
      <dgm:t>
        <a:bodyPr/>
        <a:lstStyle/>
        <a:p>
          <a:endParaRPr lang="en-US"/>
        </a:p>
      </dgm:t>
    </dgm:pt>
    <dgm:pt modelId="{E9BEA406-3E96-4F8C-932F-01BD4A1DF6AE}">
      <dgm:prSet/>
      <dgm:spPr/>
      <dgm:t>
        <a:bodyPr/>
        <a:lstStyle/>
        <a:p>
          <a:r>
            <a:rPr lang="en-US" b="0" i="0"/>
            <a:t>Lumped Capacitance  </a:t>
          </a:r>
          <a:endParaRPr lang="en-US"/>
        </a:p>
      </dgm:t>
    </dgm:pt>
    <dgm:pt modelId="{EBEA9B52-07BD-437B-8007-56DE48396C8F}" type="parTrans" cxnId="{CE1E834B-946C-4203-B307-F8159A619B5A}">
      <dgm:prSet/>
      <dgm:spPr/>
      <dgm:t>
        <a:bodyPr/>
        <a:lstStyle/>
        <a:p>
          <a:endParaRPr lang="en-US"/>
        </a:p>
      </dgm:t>
    </dgm:pt>
    <dgm:pt modelId="{ABE57FDE-B6AD-4B16-AF48-ED6C01E356E6}" type="sibTrans" cxnId="{CE1E834B-946C-4203-B307-F8159A619B5A}">
      <dgm:prSet/>
      <dgm:spPr/>
      <dgm:t>
        <a:bodyPr/>
        <a:lstStyle/>
        <a:p>
          <a:endParaRPr lang="en-US"/>
        </a:p>
      </dgm:t>
    </dgm:pt>
    <dgm:pt modelId="{74FBC92F-A306-447E-8D5B-8BFBBAFFF431}">
      <dgm:prSet/>
      <dgm:spPr/>
      <dgm:t>
        <a:bodyPr/>
        <a:lstStyle/>
        <a:p>
          <a:r>
            <a:rPr lang="en-US" b="0" i="0"/>
            <a:t>ANSYS Models   </a:t>
          </a:r>
          <a:endParaRPr lang="en-US"/>
        </a:p>
      </dgm:t>
    </dgm:pt>
    <dgm:pt modelId="{33246B9E-4725-47D2-866C-49EC4E0B0527}" type="parTrans" cxnId="{604804B7-3AA2-44BD-9BBD-3F39D70AD096}">
      <dgm:prSet/>
      <dgm:spPr/>
      <dgm:t>
        <a:bodyPr/>
        <a:lstStyle/>
        <a:p>
          <a:endParaRPr lang="en-US"/>
        </a:p>
      </dgm:t>
    </dgm:pt>
    <dgm:pt modelId="{13FB89FD-6A8B-4A21-844E-385917BC2A42}" type="sibTrans" cxnId="{604804B7-3AA2-44BD-9BBD-3F39D70AD096}">
      <dgm:prSet/>
      <dgm:spPr/>
      <dgm:t>
        <a:bodyPr/>
        <a:lstStyle/>
        <a:p>
          <a:endParaRPr lang="en-US"/>
        </a:p>
      </dgm:t>
    </dgm:pt>
    <dgm:pt modelId="{A19B6DD0-52E2-4F02-9E50-9AF8C27E5EF4}">
      <dgm:prSet/>
      <dgm:spPr/>
      <dgm:t>
        <a:bodyPr/>
        <a:lstStyle/>
        <a:p>
          <a:r>
            <a:rPr lang="en-US" b="0" i="0"/>
            <a:t>Level of Maintenance  </a:t>
          </a:r>
          <a:r>
            <a:rPr lang="en-US" b="1" i="0"/>
            <a:t>ER2</a:t>
          </a:r>
          <a:r>
            <a:rPr lang="en-US" b="0" i="0"/>
            <a:t> $$$ and hrs</a:t>
          </a:r>
          <a:endParaRPr lang="en-US"/>
        </a:p>
      </dgm:t>
    </dgm:pt>
    <dgm:pt modelId="{9CD7B311-19AF-4E4E-AE01-E75FDE99A67D}" type="parTrans" cxnId="{E7FAFD13-A450-4F27-967A-6B0347C820C1}">
      <dgm:prSet/>
      <dgm:spPr/>
      <dgm:t>
        <a:bodyPr/>
        <a:lstStyle/>
        <a:p>
          <a:endParaRPr lang="en-US"/>
        </a:p>
      </dgm:t>
    </dgm:pt>
    <dgm:pt modelId="{0791FD3E-5C7A-4153-94C3-82C8A6DE183D}" type="sibTrans" cxnId="{E7FAFD13-A450-4F27-967A-6B0347C820C1}">
      <dgm:prSet/>
      <dgm:spPr/>
      <dgm:t>
        <a:bodyPr/>
        <a:lstStyle/>
        <a:p>
          <a:endParaRPr lang="en-US"/>
        </a:p>
      </dgm:t>
    </dgm:pt>
    <dgm:pt modelId="{D8824BDC-779D-4C97-8767-145DA99386ED}">
      <dgm:prSet/>
      <dgm:spPr/>
      <dgm:t>
        <a:bodyPr/>
        <a:lstStyle/>
        <a:p>
          <a:r>
            <a:rPr lang="en-US" b="0" i="0"/>
            <a:t>Materials   </a:t>
          </a:r>
          <a:endParaRPr lang="en-US"/>
        </a:p>
      </dgm:t>
    </dgm:pt>
    <dgm:pt modelId="{DF19E0F4-81A2-4755-B6C5-26ED0EBDC101}" type="parTrans" cxnId="{B72391D3-1AA6-4174-BB20-A70168151F4D}">
      <dgm:prSet/>
      <dgm:spPr/>
      <dgm:t>
        <a:bodyPr/>
        <a:lstStyle/>
        <a:p>
          <a:endParaRPr lang="en-US"/>
        </a:p>
      </dgm:t>
    </dgm:pt>
    <dgm:pt modelId="{7D3CF370-34D1-4ED4-8E3D-E494C92C162B}" type="sibTrans" cxnId="{B72391D3-1AA6-4174-BB20-A70168151F4D}">
      <dgm:prSet/>
      <dgm:spPr/>
      <dgm:t>
        <a:bodyPr/>
        <a:lstStyle/>
        <a:p>
          <a:endParaRPr lang="en-US"/>
        </a:p>
      </dgm:t>
    </dgm:pt>
    <dgm:pt modelId="{47C390F2-3320-4415-85D0-C37C8558F2CB}">
      <dgm:prSet/>
      <dgm:spPr/>
      <dgm:t>
        <a:bodyPr/>
        <a:lstStyle/>
        <a:p>
          <a:r>
            <a:rPr lang="en-US" b="0" i="0"/>
            <a:t>Part accessibility  </a:t>
          </a:r>
          <a:endParaRPr lang="en-US"/>
        </a:p>
      </dgm:t>
    </dgm:pt>
    <dgm:pt modelId="{5A72331B-96C6-4F1D-897A-9BD9A7239C89}" type="parTrans" cxnId="{7D4266A3-726B-4C7E-9583-47A7B866C400}">
      <dgm:prSet/>
      <dgm:spPr/>
      <dgm:t>
        <a:bodyPr/>
        <a:lstStyle/>
        <a:p>
          <a:endParaRPr lang="en-US"/>
        </a:p>
      </dgm:t>
    </dgm:pt>
    <dgm:pt modelId="{5964BA02-5C60-4250-9CAC-A6040A487704}" type="sibTrans" cxnId="{7D4266A3-726B-4C7E-9583-47A7B866C400}">
      <dgm:prSet/>
      <dgm:spPr/>
      <dgm:t>
        <a:bodyPr/>
        <a:lstStyle/>
        <a:p>
          <a:endParaRPr lang="en-US"/>
        </a:p>
      </dgm:t>
    </dgm:pt>
    <dgm:pt modelId="{6B9AB4DC-3F03-462C-841E-96164935B5AF}">
      <dgm:prSet/>
      <dgm:spPr/>
      <dgm:t>
        <a:bodyPr/>
        <a:lstStyle/>
        <a:p>
          <a:r>
            <a:rPr lang="en-US" b="0" i="0"/>
            <a:t>Power Assistance   </a:t>
          </a:r>
          <a:endParaRPr lang="en-US"/>
        </a:p>
      </dgm:t>
    </dgm:pt>
    <dgm:pt modelId="{CBDE332F-AA5F-4796-A5BA-E0419808E368}" type="parTrans" cxnId="{F8184024-6555-4231-B601-37A35B8EE738}">
      <dgm:prSet/>
      <dgm:spPr/>
      <dgm:t>
        <a:bodyPr/>
        <a:lstStyle/>
        <a:p>
          <a:endParaRPr lang="en-US"/>
        </a:p>
      </dgm:t>
    </dgm:pt>
    <dgm:pt modelId="{CA3DDC1C-8A11-4AEF-97B4-A0F40363A483}" type="sibTrans" cxnId="{F8184024-6555-4231-B601-37A35B8EE738}">
      <dgm:prSet/>
      <dgm:spPr/>
      <dgm:t>
        <a:bodyPr/>
        <a:lstStyle/>
        <a:p>
          <a:endParaRPr lang="en-US"/>
        </a:p>
      </dgm:t>
    </dgm:pt>
    <dgm:pt modelId="{B790D4F3-11B1-4B89-9227-D93FD12E1816}">
      <dgm:prSet/>
      <dgm:spPr/>
      <dgm:t>
        <a:bodyPr/>
        <a:lstStyle/>
        <a:p>
          <a:r>
            <a:rPr lang="en-US" b="0" i="0"/>
            <a:t>Power Output   </a:t>
          </a:r>
          <a:endParaRPr lang="en-US"/>
        </a:p>
      </dgm:t>
    </dgm:pt>
    <dgm:pt modelId="{FF8BFD45-2AD9-4666-BBC9-DD2D1ED7375B}" type="parTrans" cxnId="{97E3EE83-551C-476A-BF85-79873F847B15}">
      <dgm:prSet/>
      <dgm:spPr/>
      <dgm:t>
        <a:bodyPr/>
        <a:lstStyle/>
        <a:p>
          <a:endParaRPr lang="en-US"/>
        </a:p>
      </dgm:t>
    </dgm:pt>
    <dgm:pt modelId="{6EAF7C34-8235-436C-B64C-9CDEE229279D}" type="sibTrans" cxnId="{97E3EE83-551C-476A-BF85-79873F847B15}">
      <dgm:prSet/>
      <dgm:spPr/>
      <dgm:t>
        <a:bodyPr/>
        <a:lstStyle/>
        <a:p>
          <a:endParaRPr lang="en-US"/>
        </a:p>
      </dgm:t>
    </dgm:pt>
    <dgm:pt modelId="{94D7977E-066D-403F-A9B0-09C082CAC824}">
      <dgm:prSet/>
      <dgm:spPr/>
      <dgm:t>
        <a:bodyPr/>
        <a:lstStyle/>
        <a:p>
          <a:r>
            <a:rPr lang="en-US" b="0" i="0"/>
            <a:t>Cost  </a:t>
          </a:r>
          <a:r>
            <a:rPr lang="en-US" b="1" i="0"/>
            <a:t>ER3</a:t>
          </a:r>
          <a:r>
            <a:rPr lang="en-US" b="0" i="0"/>
            <a:t> $$$</a:t>
          </a:r>
          <a:endParaRPr lang="en-US"/>
        </a:p>
      </dgm:t>
    </dgm:pt>
    <dgm:pt modelId="{47E86767-7A17-4816-9586-5C663724D637}" type="parTrans" cxnId="{49B4C4C1-91C6-4BEF-A1EE-9ACE9F9878F5}">
      <dgm:prSet/>
      <dgm:spPr/>
      <dgm:t>
        <a:bodyPr/>
        <a:lstStyle/>
        <a:p>
          <a:endParaRPr lang="en-US"/>
        </a:p>
      </dgm:t>
    </dgm:pt>
    <dgm:pt modelId="{406C4994-CAF6-469B-9878-2C70707C1B78}" type="sibTrans" cxnId="{49B4C4C1-91C6-4BEF-A1EE-9ACE9F9878F5}">
      <dgm:prSet/>
      <dgm:spPr/>
      <dgm:t>
        <a:bodyPr/>
        <a:lstStyle/>
        <a:p>
          <a:endParaRPr lang="en-US"/>
        </a:p>
      </dgm:t>
    </dgm:pt>
    <dgm:pt modelId="{219F006A-0601-40F4-9C6B-055AF18D8FE2}">
      <dgm:prSet/>
      <dgm:spPr/>
      <dgm:t>
        <a:bodyPr/>
        <a:lstStyle/>
        <a:p>
          <a:r>
            <a:rPr lang="en-US" b="0" i="0"/>
            <a:t>Net Present Value (NPV)   </a:t>
          </a:r>
          <a:endParaRPr lang="en-US"/>
        </a:p>
      </dgm:t>
    </dgm:pt>
    <dgm:pt modelId="{E69CC19A-C2DC-4D32-8E31-A2D01493EBA5}" type="parTrans" cxnId="{CE29EC6F-7FBA-4268-BE01-DBA14719A8A6}">
      <dgm:prSet/>
      <dgm:spPr/>
      <dgm:t>
        <a:bodyPr/>
        <a:lstStyle/>
        <a:p>
          <a:endParaRPr lang="en-US"/>
        </a:p>
      </dgm:t>
    </dgm:pt>
    <dgm:pt modelId="{016023CC-93C9-4FB1-8F72-1CF506AE95C0}" type="sibTrans" cxnId="{CE29EC6F-7FBA-4268-BE01-DBA14719A8A6}">
      <dgm:prSet/>
      <dgm:spPr/>
      <dgm:t>
        <a:bodyPr/>
        <a:lstStyle/>
        <a:p>
          <a:endParaRPr lang="en-US"/>
        </a:p>
      </dgm:t>
    </dgm:pt>
    <dgm:pt modelId="{B94EAFB4-5820-4D54-9F8F-9FFA2B8BFF05}">
      <dgm:prSet/>
      <dgm:spPr/>
      <dgm:t>
        <a:bodyPr/>
        <a:lstStyle/>
        <a:p>
          <a:r>
            <a:rPr lang="en-US" b="0" i="0"/>
            <a:t>Internal Rate of Return (IRR)  </a:t>
          </a:r>
          <a:endParaRPr lang="en-US"/>
        </a:p>
      </dgm:t>
    </dgm:pt>
    <dgm:pt modelId="{2C28AD85-68F9-442E-A6AC-D2C323ECC7C0}" type="parTrans" cxnId="{DAA8497B-50C4-4B65-8230-0ADC168D45E3}">
      <dgm:prSet/>
      <dgm:spPr/>
      <dgm:t>
        <a:bodyPr/>
        <a:lstStyle/>
        <a:p>
          <a:endParaRPr lang="en-US"/>
        </a:p>
      </dgm:t>
    </dgm:pt>
    <dgm:pt modelId="{7FC8CF6B-32C8-41CB-847C-0022BDE77B24}" type="sibTrans" cxnId="{DAA8497B-50C4-4B65-8230-0ADC168D45E3}">
      <dgm:prSet/>
      <dgm:spPr/>
      <dgm:t>
        <a:bodyPr/>
        <a:lstStyle/>
        <a:p>
          <a:endParaRPr lang="en-US"/>
        </a:p>
      </dgm:t>
    </dgm:pt>
    <dgm:pt modelId="{76ABF3DF-D2D1-4D09-A1DF-90597346166E}">
      <dgm:prSet/>
      <dgm:spPr/>
      <dgm:t>
        <a:bodyPr/>
        <a:lstStyle/>
        <a:p>
          <a:r>
            <a:rPr lang="en-US" b="0" i="0"/>
            <a:t>Spider Charts   </a:t>
          </a:r>
          <a:endParaRPr lang="en-US"/>
        </a:p>
      </dgm:t>
    </dgm:pt>
    <dgm:pt modelId="{B6F9C4D6-7D87-4012-BA3F-653DEB9606E1}" type="parTrans" cxnId="{8CF60FB9-3A43-46A1-86D7-CD93C76977B8}">
      <dgm:prSet/>
      <dgm:spPr/>
      <dgm:t>
        <a:bodyPr/>
        <a:lstStyle/>
        <a:p>
          <a:endParaRPr lang="en-US"/>
        </a:p>
      </dgm:t>
    </dgm:pt>
    <dgm:pt modelId="{5EEF5820-7ADD-4F91-988D-2273561AEC39}" type="sibTrans" cxnId="{8CF60FB9-3A43-46A1-86D7-CD93C76977B8}">
      <dgm:prSet/>
      <dgm:spPr/>
      <dgm:t>
        <a:bodyPr/>
        <a:lstStyle/>
        <a:p>
          <a:endParaRPr lang="en-US"/>
        </a:p>
      </dgm:t>
    </dgm:pt>
    <dgm:pt modelId="{DB53191C-E298-413D-B479-332ED66EE805}">
      <dgm:prSet/>
      <dgm:spPr/>
      <dgm:t>
        <a:bodyPr/>
        <a:lstStyle/>
        <a:p>
          <a:r>
            <a:rPr lang="en-US" b="0" i="0"/>
            <a:t>Safety  </a:t>
          </a:r>
          <a:r>
            <a:rPr lang="en-US" b="1" i="0"/>
            <a:t>ER4</a:t>
          </a:r>
          <a:r>
            <a:rPr lang="en-US" b="0" i="0"/>
            <a:t> FoS (dimensionless)- depends on each device</a:t>
          </a:r>
          <a:endParaRPr lang="en-US"/>
        </a:p>
      </dgm:t>
    </dgm:pt>
    <dgm:pt modelId="{F594AFDD-B988-43DB-82B3-9CEA3DB43F2C}" type="parTrans" cxnId="{73C86F19-F80F-427A-A13E-F0B5BF55BAAF}">
      <dgm:prSet/>
      <dgm:spPr/>
      <dgm:t>
        <a:bodyPr/>
        <a:lstStyle/>
        <a:p>
          <a:endParaRPr lang="en-US"/>
        </a:p>
      </dgm:t>
    </dgm:pt>
    <dgm:pt modelId="{918259E3-D705-4324-823C-56BC7DB7AA37}" type="sibTrans" cxnId="{73C86F19-F80F-427A-A13E-F0B5BF55BAAF}">
      <dgm:prSet/>
      <dgm:spPr/>
      <dgm:t>
        <a:bodyPr/>
        <a:lstStyle/>
        <a:p>
          <a:endParaRPr lang="en-US"/>
        </a:p>
      </dgm:t>
    </dgm:pt>
    <dgm:pt modelId="{15E02D90-174B-4A2C-8EE8-287A8D3A0798}">
      <dgm:prSet/>
      <dgm:spPr/>
      <dgm:t>
        <a:bodyPr/>
        <a:lstStyle/>
        <a:p>
          <a:r>
            <a:rPr lang="en-US" b="0" i="0"/>
            <a:t>Material Properties`   </a:t>
          </a:r>
          <a:endParaRPr lang="en-US"/>
        </a:p>
      </dgm:t>
    </dgm:pt>
    <dgm:pt modelId="{AC424034-D77B-45F6-9E94-1BB642D23B05}" type="parTrans" cxnId="{A4A21991-FA5E-41D9-A331-F516DB4060C8}">
      <dgm:prSet/>
      <dgm:spPr/>
      <dgm:t>
        <a:bodyPr/>
        <a:lstStyle/>
        <a:p>
          <a:endParaRPr lang="en-US"/>
        </a:p>
      </dgm:t>
    </dgm:pt>
    <dgm:pt modelId="{76E39280-F033-462F-89FC-B34D358DF64E}" type="sibTrans" cxnId="{A4A21991-FA5E-41D9-A331-F516DB4060C8}">
      <dgm:prSet/>
      <dgm:spPr/>
      <dgm:t>
        <a:bodyPr/>
        <a:lstStyle/>
        <a:p>
          <a:endParaRPr lang="en-US"/>
        </a:p>
      </dgm:t>
    </dgm:pt>
    <dgm:pt modelId="{2A7DFFDC-6D50-4AB6-8D4A-1BAB40E108B0}">
      <dgm:prSet/>
      <dgm:spPr/>
      <dgm:t>
        <a:bodyPr/>
        <a:lstStyle/>
        <a:p>
          <a:r>
            <a:rPr lang="en-US" b="0" i="0"/>
            <a:t>Material Properties Codes  </a:t>
          </a:r>
          <a:endParaRPr lang="en-US"/>
        </a:p>
      </dgm:t>
    </dgm:pt>
    <dgm:pt modelId="{09B3455F-BB2A-4089-B0E3-12D2E635C45A}" type="parTrans" cxnId="{6088865F-5CEB-41A6-A890-AAB3929E974C}">
      <dgm:prSet/>
      <dgm:spPr/>
      <dgm:t>
        <a:bodyPr/>
        <a:lstStyle/>
        <a:p>
          <a:endParaRPr lang="en-US"/>
        </a:p>
      </dgm:t>
    </dgm:pt>
    <dgm:pt modelId="{1BEBE389-6240-4A2F-88F5-3D7CF1DAB625}" type="sibTrans" cxnId="{6088865F-5CEB-41A6-A890-AAB3929E974C}">
      <dgm:prSet/>
      <dgm:spPr/>
      <dgm:t>
        <a:bodyPr/>
        <a:lstStyle/>
        <a:p>
          <a:endParaRPr lang="en-US"/>
        </a:p>
      </dgm:t>
    </dgm:pt>
    <dgm:pt modelId="{5DC3BD1E-91CD-4ECA-B6D9-6279A4A05937}">
      <dgm:prSet/>
      <dgm:spPr/>
      <dgm:t>
        <a:bodyPr/>
        <a:lstStyle/>
        <a:p>
          <a:r>
            <a:rPr lang="en-US" b="0" i="0"/>
            <a:t>Building Codes  </a:t>
          </a:r>
          <a:endParaRPr lang="en-US"/>
        </a:p>
      </dgm:t>
    </dgm:pt>
    <dgm:pt modelId="{AD23BBA5-BF01-4BED-BB7C-30F76FD84908}" type="parTrans" cxnId="{41F4A303-79F6-4C9C-8A4A-4F02975C7801}">
      <dgm:prSet/>
      <dgm:spPr/>
      <dgm:t>
        <a:bodyPr/>
        <a:lstStyle/>
        <a:p>
          <a:endParaRPr lang="en-US"/>
        </a:p>
      </dgm:t>
    </dgm:pt>
    <dgm:pt modelId="{D013C1FF-A272-41C9-B226-539113A60189}" type="sibTrans" cxnId="{41F4A303-79F6-4C9C-8A4A-4F02975C7801}">
      <dgm:prSet/>
      <dgm:spPr/>
      <dgm:t>
        <a:bodyPr/>
        <a:lstStyle/>
        <a:p>
          <a:endParaRPr lang="en-US"/>
        </a:p>
      </dgm:t>
    </dgm:pt>
    <dgm:pt modelId="{B1EA3130-63B7-40B3-AED1-2BAC91F30298}">
      <dgm:prSet/>
      <dgm:spPr/>
      <dgm:t>
        <a:bodyPr/>
        <a:lstStyle/>
        <a:p>
          <a:r>
            <a:rPr lang="en-US" b="0" i="0"/>
            <a:t>Safety Factor </a:t>
          </a:r>
          <a:endParaRPr lang="en-US"/>
        </a:p>
      </dgm:t>
    </dgm:pt>
    <dgm:pt modelId="{D56338CA-B379-466F-BB7D-D69E7521009A}" type="parTrans" cxnId="{5C9949B7-5075-4D02-A7E9-51272BAB04F6}">
      <dgm:prSet/>
      <dgm:spPr/>
      <dgm:t>
        <a:bodyPr/>
        <a:lstStyle/>
        <a:p>
          <a:endParaRPr lang="en-US"/>
        </a:p>
      </dgm:t>
    </dgm:pt>
    <dgm:pt modelId="{07A39D7C-80AC-4D72-AB2B-D387A967F2B1}" type="sibTrans" cxnId="{5C9949B7-5075-4D02-A7E9-51272BAB04F6}">
      <dgm:prSet/>
      <dgm:spPr/>
      <dgm:t>
        <a:bodyPr/>
        <a:lstStyle/>
        <a:p>
          <a:endParaRPr lang="en-US"/>
        </a:p>
      </dgm:t>
    </dgm:pt>
    <dgm:pt modelId="{E8816156-2FAE-4788-807F-CDDF7BF03AF5}" type="pres">
      <dgm:prSet presAssocID="{D6EEAB1F-E8E0-4FB8-91FB-434108240090}" presName="linear" presStyleCnt="0">
        <dgm:presLayoutVars>
          <dgm:dir/>
          <dgm:animLvl val="lvl"/>
          <dgm:resizeHandles val="exact"/>
        </dgm:presLayoutVars>
      </dgm:prSet>
      <dgm:spPr/>
    </dgm:pt>
    <dgm:pt modelId="{7A064915-AC92-4811-89C8-A45036FC3B82}" type="pres">
      <dgm:prSet presAssocID="{40DE656C-0458-4BB3-927B-73D951B72DA1}" presName="parentLin" presStyleCnt="0"/>
      <dgm:spPr/>
    </dgm:pt>
    <dgm:pt modelId="{F1BF0CF7-8411-44FF-9CA9-09ECADF1A24D}" type="pres">
      <dgm:prSet presAssocID="{40DE656C-0458-4BB3-927B-73D951B72DA1}" presName="parentLeftMargin" presStyleLbl="node1" presStyleIdx="0" presStyleCnt="5"/>
      <dgm:spPr/>
    </dgm:pt>
    <dgm:pt modelId="{A97072EC-C1B3-435A-B6D4-FE5AB756B98A}" type="pres">
      <dgm:prSet presAssocID="{40DE656C-0458-4BB3-927B-73D951B72DA1}" presName="parentText" presStyleLbl="node1" presStyleIdx="0" presStyleCnt="5">
        <dgm:presLayoutVars>
          <dgm:chMax val="0"/>
          <dgm:bulletEnabled val="1"/>
        </dgm:presLayoutVars>
      </dgm:prSet>
      <dgm:spPr/>
    </dgm:pt>
    <dgm:pt modelId="{74F4EECC-D1CE-49CC-AC83-489C3D45EFC8}" type="pres">
      <dgm:prSet presAssocID="{40DE656C-0458-4BB3-927B-73D951B72DA1}" presName="negativeSpace" presStyleCnt="0"/>
      <dgm:spPr/>
    </dgm:pt>
    <dgm:pt modelId="{5E81721E-1330-4072-B210-0279C22A9F05}" type="pres">
      <dgm:prSet presAssocID="{40DE656C-0458-4BB3-927B-73D951B72DA1}" presName="childText" presStyleLbl="conFgAcc1" presStyleIdx="0" presStyleCnt="5">
        <dgm:presLayoutVars>
          <dgm:bulletEnabled val="1"/>
        </dgm:presLayoutVars>
      </dgm:prSet>
      <dgm:spPr/>
    </dgm:pt>
    <dgm:pt modelId="{9CBF3DFA-FB07-4194-AB22-B9D7F05FB44F}" type="pres">
      <dgm:prSet presAssocID="{C74688F5-23DD-4477-B41B-6E30F9ABF3B0}" presName="spaceBetweenRectangles" presStyleCnt="0"/>
      <dgm:spPr/>
    </dgm:pt>
    <dgm:pt modelId="{2A0D9796-7C17-4D3E-BDBE-66F94DD5E440}" type="pres">
      <dgm:prSet presAssocID="{56D45FA9-CB39-4755-87EA-A12EB8432610}" presName="parentLin" presStyleCnt="0"/>
      <dgm:spPr/>
    </dgm:pt>
    <dgm:pt modelId="{4E852C49-0ABE-4091-8B83-79E418EB5535}" type="pres">
      <dgm:prSet presAssocID="{56D45FA9-CB39-4755-87EA-A12EB8432610}" presName="parentLeftMargin" presStyleLbl="node1" presStyleIdx="0" presStyleCnt="5"/>
      <dgm:spPr/>
    </dgm:pt>
    <dgm:pt modelId="{D70B1FA3-5A5A-4C6B-8BED-7AA83A46C0C7}" type="pres">
      <dgm:prSet presAssocID="{56D45FA9-CB39-4755-87EA-A12EB8432610}" presName="parentText" presStyleLbl="node1" presStyleIdx="1" presStyleCnt="5">
        <dgm:presLayoutVars>
          <dgm:chMax val="0"/>
          <dgm:bulletEnabled val="1"/>
        </dgm:presLayoutVars>
      </dgm:prSet>
      <dgm:spPr/>
    </dgm:pt>
    <dgm:pt modelId="{AF5470FC-D870-42B2-927F-F99BE70E04CC}" type="pres">
      <dgm:prSet presAssocID="{56D45FA9-CB39-4755-87EA-A12EB8432610}" presName="negativeSpace" presStyleCnt="0"/>
      <dgm:spPr/>
    </dgm:pt>
    <dgm:pt modelId="{DB9AEF4B-958A-4FE4-922D-65393C4D4DEE}" type="pres">
      <dgm:prSet presAssocID="{56D45FA9-CB39-4755-87EA-A12EB8432610}" presName="childText" presStyleLbl="conFgAcc1" presStyleIdx="1" presStyleCnt="5">
        <dgm:presLayoutVars>
          <dgm:bulletEnabled val="1"/>
        </dgm:presLayoutVars>
      </dgm:prSet>
      <dgm:spPr/>
    </dgm:pt>
    <dgm:pt modelId="{1D512A10-7118-4CE3-AFEB-F3CF4788EFC2}" type="pres">
      <dgm:prSet presAssocID="{4AFCCD74-2481-49C4-BB71-221E3F0B2D29}" presName="spaceBetweenRectangles" presStyleCnt="0"/>
      <dgm:spPr/>
    </dgm:pt>
    <dgm:pt modelId="{588BB0EF-F5E3-446C-83D9-6366E7A5DDA8}" type="pres">
      <dgm:prSet presAssocID="{A19B6DD0-52E2-4F02-9E50-9AF8C27E5EF4}" presName="parentLin" presStyleCnt="0"/>
      <dgm:spPr/>
    </dgm:pt>
    <dgm:pt modelId="{D91AFF43-3EDF-4F3E-BAD8-FC0C5A269997}" type="pres">
      <dgm:prSet presAssocID="{A19B6DD0-52E2-4F02-9E50-9AF8C27E5EF4}" presName="parentLeftMargin" presStyleLbl="node1" presStyleIdx="1" presStyleCnt="5"/>
      <dgm:spPr/>
    </dgm:pt>
    <dgm:pt modelId="{BF51D797-5769-4695-A186-CB6EAE0EF061}" type="pres">
      <dgm:prSet presAssocID="{A19B6DD0-52E2-4F02-9E50-9AF8C27E5EF4}" presName="parentText" presStyleLbl="node1" presStyleIdx="2" presStyleCnt="5">
        <dgm:presLayoutVars>
          <dgm:chMax val="0"/>
          <dgm:bulletEnabled val="1"/>
        </dgm:presLayoutVars>
      </dgm:prSet>
      <dgm:spPr/>
    </dgm:pt>
    <dgm:pt modelId="{422F2B16-CF87-4846-9903-190DBE7CFF79}" type="pres">
      <dgm:prSet presAssocID="{A19B6DD0-52E2-4F02-9E50-9AF8C27E5EF4}" presName="negativeSpace" presStyleCnt="0"/>
      <dgm:spPr/>
    </dgm:pt>
    <dgm:pt modelId="{489667B7-8F4D-4D79-85E2-A6117B456697}" type="pres">
      <dgm:prSet presAssocID="{A19B6DD0-52E2-4F02-9E50-9AF8C27E5EF4}" presName="childText" presStyleLbl="conFgAcc1" presStyleIdx="2" presStyleCnt="5">
        <dgm:presLayoutVars>
          <dgm:bulletEnabled val="1"/>
        </dgm:presLayoutVars>
      </dgm:prSet>
      <dgm:spPr/>
    </dgm:pt>
    <dgm:pt modelId="{9D03E75C-84A3-4ABB-9532-22BE97CEC499}" type="pres">
      <dgm:prSet presAssocID="{0791FD3E-5C7A-4153-94C3-82C8A6DE183D}" presName="spaceBetweenRectangles" presStyleCnt="0"/>
      <dgm:spPr/>
    </dgm:pt>
    <dgm:pt modelId="{33A807EA-57C9-4DE8-AF9A-138BF1C48E4E}" type="pres">
      <dgm:prSet presAssocID="{94D7977E-066D-403F-A9B0-09C082CAC824}" presName="parentLin" presStyleCnt="0"/>
      <dgm:spPr/>
    </dgm:pt>
    <dgm:pt modelId="{3394C59D-6CD3-4D96-8587-E08A569235B7}" type="pres">
      <dgm:prSet presAssocID="{94D7977E-066D-403F-A9B0-09C082CAC824}" presName="parentLeftMargin" presStyleLbl="node1" presStyleIdx="2" presStyleCnt="5"/>
      <dgm:spPr/>
    </dgm:pt>
    <dgm:pt modelId="{95ED2834-51D9-4583-BDEE-8160D61F0C24}" type="pres">
      <dgm:prSet presAssocID="{94D7977E-066D-403F-A9B0-09C082CAC824}" presName="parentText" presStyleLbl="node1" presStyleIdx="3" presStyleCnt="5">
        <dgm:presLayoutVars>
          <dgm:chMax val="0"/>
          <dgm:bulletEnabled val="1"/>
        </dgm:presLayoutVars>
      </dgm:prSet>
      <dgm:spPr/>
    </dgm:pt>
    <dgm:pt modelId="{E9EF8BA8-B8C3-4C1E-8E60-61D4722355B7}" type="pres">
      <dgm:prSet presAssocID="{94D7977E-066D-403F-A9B0-09C082CAC824}" presName="negativeSpace" presStyleCnt="0"/>
      <dgm:spPr/>
    </dgm:pt>
    <dgm:pt modelId="{B6DAA4C5-7114-4043-93B1-9D0A0B7B6496}" type="pres">
      <dgm:prSet presAssocID="{94D7977E-066D-403F-A9B0-09C082CAC824}" presName="childText" presStyleLbl="conFgAcc1" presStyleIdx="3" presStyleCnt="5">
        <dgm:presLayoutVars>
          <dgm:bulletEnabled val="1"/>
        </dgm:presLayoutVars>
      </dgm:prSet>
      <dgm:spPr/>
    </dgm:pt>
    <dgm:pt modelId="{EA083EEE-B42A-45D1-A73A-91817EB11E7C}" type="pres">
      <dgm:prSet presAssocID="{406C4994-CAF6-469B-9878-2C70707C1B78}" presName="spaceBetweenRectangles" presStyleCnt="0"/>
      <dgm:spPr/>
    </dgm:pt>
    <dgm:pt modelId="{4AEB8CCF-BCF0-4699-9FBB-CEF65A50B476}" type="pres">
      <dgm:prSet presAssocID="{DB53191C-E298-413D-B479-332ED66EE805}" presName="parentLin" presStyleCnt="0"/>
      <dgm:spPr/>
    </dgm:pt>
    <dgm:pt modelId="{90A6608E-FF56-488F-9C02-E59AD55977DE}" type="pres">
      <dgm:prSet presAssocID="{DB53191C-E298-413D-B479-332ED66EE805}" presName="parentLeftMargin" presStyleLbl="node1" presStyleIdx="3" presStyleCnt="5"/>
      <dgm:spPr/>
    </dgm:pt>
    <dgm:pt modelId="{FB019299-9EAC-4151-91D9-2E35AC95BAFD}" type="pres">
      <dgm:prSet presAssocID="{DB53191C-E298-413D-B479-332ED66EE805}" presName="parentText" presStyleLbl="node1" presStyleIdx="4" presStyleCnt="5">
        <dgm:presLayoutVars>
          <dgm:chMax val="0"/>
          <dgm:bulletEnabled val="1"/>
        </dgm:presLayoutVars>
      </dgm:prSet>
      <dgm:spPr/>
    </dgm:pt>
    <dgm:pt modelId="{AD80B2F0-1C51-40B6-B62C-9126B2499D7B}" type="pres">
      <dgm:prSet presAssocID="{DB53191C-E298-413D-B479-332ED66EE805}" presName="negativeSpace" presStyleCnt="0"/>
      <dgm:spPr/>
    </dgm:pt>
    <dgm:pt modelId="{552F8729-B97B-444B-9590-2C52B895E9C4}" type="pres">
      <dgm:prSet presAssocID="{DB53191C-E298-413D-B479-332ED66EE805}" presName="childText" presStyleLbl="conFgAcc1" presStyleIdx="4" presStyleCnt="5" custLinFactNeighborX="180" custLinFactNeighborY="9837">
        <dgm:presLayoutVars>
          <dgm:bulletEnabled val="1"/>
        </dgm:presLayoutVars>
      </dgm:prSet>
      <dgm:spPr/>
    </dgm:pt>
  </dgm:ptLst>
  <dgm:cxnLst>
    <dgm:cxn modelId="{53AF3900-CBB7-47C1-A294-5F7A57DB7119}" srcId="{56D45FA9-CB39-4755-87EA-A12EB8432610}" destId="{9B66E144-3CB4-47AF-BB8B-FB3233F1E000}" srcOrd="0" destOrd="0" parTransId="{A3E81B5E-F0D5-4CCE-AB86-014FFFF24DBD}" sibTransId="{C8534D0E-AB36-4DCD-B7DB-C3EBE28DE021}"/>
    <dgm:cxn modelId="{EBB7C601-5575-4BDB-8C67-0884C2E7696E}" type="presOf" srcId="{E9BEA406-3E96-4F8C-932F-01BD4A1DF6AE}" destId="{DB9AEF4B-958A-4FE4-922D-65393C4D4DEE}" srcOrd="0" destOrd="3" presId="urn:microsoft.com/office/officeart/2005/8/layout/list1"/>
    <dgm:cxn modelId="{41F4A303-79F6-4C9C-8A4A-4F02975C7801}" srcId="{DB53191C-E298-413D-B479-332ED66EE805}" destId="{5DC3BD1E-91CD-4ECA-B6D9-6279A4A05937}" srcOrd="2" destOrd="0" parTransId="{AD23BBA5-BF01-4BED-BB7C-30F76FD84908}" sibTransId="{D013C1FF-A272-41C9-B226-539113A60189}"/>
    <dgm:cxn modelId="{4479DD04-42AF-4F4A-9C01-2B330C3FC0CD}" type="presOf" srcId="{76ABF3DF-D2D1-4D09-A1DF-90597346166E}" destId="{B6DAA4C5-7114-4043-93B1-9D0A0B7B6496}" srcOrd="0" destOrd="2" presId="urn:microsoft.com/office/officeart/2005/8/layout/list1"/>
    <dgm:cxn modelId="{E7FAFD13-A450-4F27-967A-6B0347C820C1}" srcId="{D6EEAB1F-E8E0-4FB8-91FB-434108240090}" destId="{A19B6DD0-52E2-4F02-9E50-9AF8C27E5EF4}" srcOrd="2" destOrd="0" parTransId="{9CD7B311-19AF-4E4E-AE01-E75FDE99A67D}" sibTransId="{0791FD3E-5C7A-4153-94C3-82C8A6DE183D}"/>
    <dgm:cxn modelId="{73C86F19-F80F-427A-A13E-F0B5BF55BAAF}" srcId="{D6EEAB1F-E8E0-4FB8-91FB-434108240090}" destId="{DB53191C-E298-413D-B479-332ED66EE805}" srcOrd="4" destOrd="0" parTransId="{F594AFDD-B988-43DB-82B3-9CEA3DB43F2C}" sibTransId="{918259E3-D705-4324-823C-56BC7DB7AA37}"/>
    <dgm:cxn modelId="{F8184024-6555-4231-B601-37A35B8EE738}" srcId="{A19B6DD0-52E2-4F02-9E50-9AF8C27E5EF4}" destId="{6B9AB4DC-3F03-462C-841E-96164935B5AF}" srcOrd="2" destOrd="0" parTransId="{CBDE332F-AA5F-4796-A5BA-E0419808E368}" sibTransId="{CA3DDC1C-8A11-4AEF-97B4-A0F40363A483}"/>
    <dgm:cxn modelId="{85B3A829-ADA7-418D-92D6-D9CA861BEBDC}" srcId="{56D45FA9-CB39-4755-87EA-A12EB8432610}" destId="{03350E01-65BD-435D-B5A1-40C7A56BB1CF}" srcOrd="2" destOrd="0" parTransId="{6C3347C7-3B02-4382-AFB0-4C2B24889F2B}" sibTransId="{E94AD237-DF3F-4296-8F54-445EB025EDF7}"/>
    <dgm:cxn modelId="{3566395D-221C-47D0-935A-D6152E3BD2C5}" type="presOf" srcId="{94D7977E-066D-403F-A9B0-09C082CAC824}" destId="{3394C59D-6CD3-4D96-8587-E08A569235B7}" srcOrd="0" destOrd="0" presId="urn:microsoft.com/office/officeart/2005/8/layout/list1"/>
    <dgm:cxn modelId="{6088865F-5CEB-41A6-A890-AAB3929E974C}" srcId="{DB53191C-E298-413D-B479-332ED66EE805}" destId="{2A7DFFDC-6D50-4AB6-8D4A-1BAB40E108B0}" srcOrd="1" destOrd="0" parTransId="{09B3455F-BB2A-4089-B0E3-12D2E635C45A}" sibTransId="{1BEBE389-6240-4A2F-88F5-3D7CF1DAB625}"/>
    <dgm:cxn modelId="{D807A861-F422-4945-99C5-9F3FC789F2DF}" type="presOf" srcId="{D6EEAB1F-E8E0-4FB8-91FB-434108240090}" destId="{E8816156-2FAE-4788-807F-CDDF7BF03AF5}" srcOrd="0" destOrd="0" presId="urn:microsoft.com/office/officeart/2005/8/layout/list1"/>
    <dgm:cxn modelId="{BE35F148-8C53-4842-B3A4-A2EAD6A49727}" type="presOf" srcId="{74FBC92F-A306-447E-8D5B-8BFBBAFFF431}" destId="{DB9AEF4B-958A-4FE4-922D-65393C4D4DEE}" srcOrd="0" destOrd="4" presId="urn:microsoft.com/office/officeart/2005/8/layout/list1"/>
    <dgm:cxn modelId="{CE1E834B-946C-4203-B307-F8159A619B5A}" srcId="{56D45FA9-CB39-4755-87EA-A12EB8432610}" destId="{E9BEA406-3E96-4F8C-932F-01BD4A1DF6AE}" srcOrd="3" destOrd="0" parTransId="{EBEA9B52-07BD-437B-8007-56DE48396C8F}" sibTransId="{ABE57FDE-B6AD-4B16-AF48-ED6C01E356E6}"/>
    <dgm:cxn modelId="{E7F8F44B-5A59-4531-8F32-1A8B7A2AB078}" type="presOf" srcId="{94D7977E-066D-403F-A9B0-09C082CAC824}" destId="{95ED2834-51D9-4583-BDEE-8160D61F0C24}" srcOrd="1" destOrd="0" presId="urn:microsoft.com/office/officeart/2005/8/layout/list1"/>
    <dgm:cxn modelId="{CE29EC6F-7FBA-4268-BE01-DBA14719A8A6}" srcId="{94D7977E-066D-403F-A9B0-09C082CAC824}" destId="{219F006A-0601-40F4-9C6B-055AF18D8FE2}" srcOrd="0" destOrd="0" parTransId="{E69CC19A-C2DC-4D32-8E31-A2D01493EBA5}" sibTransId="{016023CC-93C9-4FB1-8F72-1CF506AE95C0}"/>
    <dgm:cxn modelId="{8B480B71-DDD0-4883-94FB-18D7D33B6BFA}" type="presOf" srcId="{DB53191C-E298-413D-B479-332ED66EE805}" destId="{90A6608E-FF56-488F-9C02-E59AD55977DE}" srcOrd="0" destOrd="0" presId="urn:microsoft.com/office/officeart/2005/8/layout/list1"/>
    <dgm:cxn modelId="{DFD27771-A1C2-4391-92AD-1F32F30AD00F}" type="presOf" srcId="{47C390F2-3320-4415-85D0-C37C8558F2CB}" destId="{489667B7-8F4D-4D79-85E2-A6117B456697}" srcOrd="0" destOrd="1" presId="urn:microsoft.com/office/officeart/2005/8/layout/list1"/>
    <dgm:cxn modelId="{DAA8497B-50C4-4B65-8230-0ADC168D45E3}" srcId="{94D7977E-066D-403F-A9B0-09C082CAC824}" destId="{B94EAFB4-5820-4D54-9F8F-9FFA2B8BFF05}" srcOrd="1" destOrd="0" parTransId="{2C28AD85-68F9-442E-A6AC-D2C323ECC7C0}" sibTransId="{7FC8CF6B-32C8-41CB-847C-0022BDE77B24}"/>
    <dgm:cxn modelId="{15F85F80-C4F0-4F8A-8F36-7AA8AB6BC8E0}" type="presOf" srcId="{B1EA3130-63B7-40B3-AED1-2BAC91F30298}" destId="{552F8729-B97B-444B-9590-2C52B895E9C4}" srcOrd="0" destOrd="3" presId="urn:microsoft.com/office/officeart/2005/8/layout/list1"/>
    <dgm:cxn modelId="{F2350F82-4948-4132-AE28-D93946505AA5}" type="presOf" srcId="{15E02D90-174B-4A2C-8EE8-287A8D3A0798}" destId="{552F8729-B97B-444B-9590-2C52B895E9C4}" srcOrd="0" destOrd="0" presId="urn:microsoft.com/office/officeart/2005/8/layout/list1"/>
    <dgm:cxn modelId="{F7E39982-BA07-4F81-89CC-C5C4ADD0117E}" srcId="{D6EEAB1F-E8E0-4FB8-91FB-434108240090}" destId="{56D45FA9-CB39-4755-87EA-A12EB8432610}" srcOrd="1" destOrd="0" parTransId="{72AE1C74-1E0D-40DD-8B8B-D1A1A07EB1EA}" sibTransId="{4AFCCD74-2481-49C4-BB71-221E3F0B2D29}"/>
    <dgm:cxn modelId="{97E3EE83-551C-476A-BF85-79873F847B15}" srcId="{A19B6DD0-52E2-4F02-9E50-9AF8C27E5EF4}" destId="{B790D4F3-11B1-4B89-9227-D93FD12E1816}" srcOrd="3" destOrd="0" parTransId="{FF8BFD45-2AD9-4666-BBC9-DD2D1ED7375B}" sibTransId="{6EAF7C34-8235-436C-B64C-9CDEE229279D}"/>
    <dgm:cxn modelId="{6BC13688-901A-427D-9E21-821CC5F7A005}" type="presOf" srcId="{219F006A-0601-40F4-9C6B-055AF18D8FE2}" destId="{B6DAA4C5-7114-4043-93B1-9D0A0B7B6496}" srcOrd="0" destOrd="0" presId="urn:microsoft.com/office/officeart/2005/8/layout/list1"/>
    <dgm:cxn modelId="{8B88E88C-AE50-4463-8D7E-FCC515AE7762}" type="presOf" srcId="{56D45FA9-CB39-4755-87EA-A12EB8432610}" destId="{4E852C49-0ABE-4091-8B83-79E418EB5535}" srcOrd="0" destOrd="0" presId="urn:microsoft.com/office/officeart/2005/8/layout/list1"/>
    <dgm:cxn modelId="{906FAB90-4E97-41B4-822A-FEC3784CBB22}" type="presOf" srcId="{A19B6DD0-52E2-4F02-9E50-9AF8C27E5EF4}" destId="{BF51D797-5769-4695-A186-CB6EAE0EF061}" srcOrd="1" destOrd="0" presId="urn:microsoft.com/office/officeart/2005/8/layout/list1"/>
    <dgm:cxn modelId="{A4A21991-FA5E-41D9-A331-F516DB4060C8}" srcId="{DB53191C-E298-413D-B479-332ED66EE805}" destId="{15E02D90-174B-4A2C-8EE8-287A8D3A0798}" srcOrd="0" destOrd="0" parTransId="{AC424034-D77B-45F6-9E94-1BB642D23B05}" sibTransId="{76E39280-F033-462F-89FC-B34D358DF64E}"/>
    <dgm:cxn modelId="{A28F2B96-AB6E-49E3-AEC9-000B79BE0FBC}" type="presOf" srcId="{426B77BE-533F-4BEE-B3BB-AD27BF4E3146}" destId="{DB9AEF4B-958A-4FE4-922D-65393C4D4DEE}" srcOrd="0" destOrd="1" presId="urn:microsoft.com/office/officeart/2005/8/layout/list1"/>
    <dgm:cxn modelId="{D2B93496-72CE-47DC-AA12-743A8F039520}" type="presOf" srcId="{56D45FA9-CB39-4755-87EA-A12EB8432610}" destId="{D70B1FA3-5A5A-4C6B-8BED-7AA83A46C0C7}" srcOrd="1" destOrd="0" presId="urn:microsoft.com/office/officeart/2005/8/layout/list1"/>
    <dgm:cxn modelId="{F5D0079C-4AEC-482C-9A71-D7E50BEF7695}" type="presOf" srcId="{B790D4F3-11B1-4B89-9227-D93FD12E1816}" destId="{489667B7-8F4D-4D79-85E2-A6117B456697}" srcOrd="0" destOrd="3" presId="urn:microsoft.com/office/officeart/2005/8/layout/list1"/>
    <dgm:cxn modelId="{7D4266A3-726B-4C7E-9583-47A7B866C400}" srcId="{A19B6DD0-52E2-4F02-9E50-9AF8C27E5EF4}" destId="{47C390F2-3320-4415-85D0-C37C8558F2CB}" srcOrd="1" destOrd="0" parTransId="{5A72331B-96C6-4F1D-897A-9BD9A7239C89}" sibTransId="{5964BA02-5C60-4250-9CAC-A6040A487704}"/>
    <dgm:cxn modelId="{8AD3DCA5-B1EA-45AB-8304-85A5A28037C4}" type="presOf" srcId="{B94EAFB4-5820-4D54-9F8F-9FFA2B8BFF05}" destId="{B6DAA4C5-7114-4043-93B1-9D0A0B7B6496}" srcOrd="0" destOrd="1" presId="urn:microsoft.com/office/officeart/2005/8/layout/list1"/>
    <dgm:cxn modelId="{545928AF-129B-42D8-BEF2-661B8F7A04B7}" srcId="{D6EEAB1F-E8E0-4FB8-91FB-434108240090}" destId="{40DE656C-0458-4BB3-927B-73D951B72DA1}" srcOrd="0" destOrd="0" parTransId="{4392D342-C837-4781-A40A-9EA06C775815}" sibTransId="{C74688F5-23DD-4477-B41B-6E30F9ABF3B0}"/>
    <dgm:cxn modelId="{41404DB3-CE08-42E5-91BC-0D81B3BCF5F5}" type="presOf" srcId="{A19B6DD0-52E2-4F02-9E50-9AF8C27E5EF4}" destId="{D91AFF43-3EDF-4F3E-BAD8-FC0C5A269997}" srcOrd="0" destOrd="0" presId="urn:microsoft.com/office/officeart/2005/8/layout/list1"/>
    <dgm:cxn modelId="{604804B7-3AA2-44BD-9BBD-3F39D70AD096}" srcId="{56D45FA9-CB39-4755-87EA-A12EB8432610}" destId="{74FBC92F-A306-447E-8D5B-8BFBBAFFF431}" srcOrd="4" destOrd="0" parTransId="{33246B9E-4725-47D2-866C-49EC4E0B0527}" sibTransId="{13FB89FD-6A8B-4A21-844E-385917BC2A42}"/>
    <dgm:cxn modelId="{5C9949B7-5075-4D02-A7E9-51272BAB04F6}" srcId="{DB53191C-E298-413D-B479-332ED66EE805}" destId="{B1EA3130-63B7-40B3-AED1-2BAC91F30298}" srcOrd="3" destOrd="0" parTransId="{D56338CA-B379-466F-BB7D-D69E7521009A}" sibTransId="{07A39D7C-80AC-4D72-AB2B-D387A967F2B1}"/>
    <dgm:cxn modelId="{51F8FCB7-BCEC-4528-8C34-66EF0A6D5B2D}" type="presOf" srcId="{40DE656C-0458-4BB3-927B-73D951B72DA1}" destId="{F1BF0CF7-8411-44FF-9CA9-09ECADF1A24D}" srcOrd="0" destOrd="0" presId="urn:microsoft.com/office/officeart/2005/8/layout/list1"/>
    <dgm:cxn modelId="{8CF60FB9-3A43-46A1-86D7-CD93C76977B8}" srcId="{94D7977E-066D-403F-A9B0-09C082CAC824}" destId="{76ABF3DF-D2D1-4D09-A1DF-90597346166E}" srcOrd="2" destOrd="0" parTransId="{B6F9C4D6-7D87-4012-BA3F-653DEB9606E1}" sibTransId="{5EEF5820-7ADD-4F91-988D-2273561AEC39}"/>
    <dgm:cxn modelId="{551675BA-8DC8-4F32-B39A-6E0BB39DC9FD}" type="presOf" srcId="{9B66E144-3CB4-47AF-BB8B-FB3233F1E000}" destId="{DB9AEF4B-958A-4FE4-922D-65393C4D4DEE}" srcOrd="0" destOrd="0" presId="urn:microsoft.com/office/officeart/2005/8/layout/list1"/>
    <dgm:cxn modelId="{49B4C4C1-91C6-4BEF-A1EE-9ACE9F9878F5}" srcId="{D6EEAB1F-E8E0-4FB8-91FB-434108240090}" destId="{94D7977E-066D-403F-A9B0-09C082CAC824}" srcOrd="3" destOrd="0" parTransId="{47E86767-7A17-4816-9586-5C663724D637}" sibTransId="{406C4994-CAF6-469B-9878-2C70707C1B78}"/>
    <dgm:cxn modelId="{B72391D3-1AA6-4174-BB20-A70168151F4D}" srcId="{A19B6DD0-52E2-4F02-9E50-9AF8C27E5EF4}" destId="{D8824BDC-779D-4C97-8767-145DA99386ED}" srcOrd="0" destOrd="0" parTransId="{DF19E0F4-81A2-4755-B6C5-26ED0EBDC101}" sibTransId="{7D3CF370-34D1-4ED4-8E3D-E494C92C162B}"/>
    <dgm:cxn modelId="{DCC488DA-2FE1-4639-ACEC-9089B928F6C2}" type="presOf" srcId="{2A7DFFDC-6D50-4AB6-8D4A-1BAB40E108B0}" destId="{552F8729-B97B-444B-9590-2C52B895E9C4}" srcOrd="0" destOrd="1" presId="urn:microsoft.com/office/officeart/2005/8/layout/list1"/>
    <dgm:cxn modelId="{B43CC4DD-B087-4A81-B39C-4FBFB525C056}" srcId="{56D45FA9-CB39-4755-87EA-A12EB8432610}" destId="{426B77BE-533F-4BEE-B3BB-AD27BF4E3146}" srcOrd="1" destOrd="0" parTransId="{803F2530-ACA6-4307-918F-09F4E2892F53}" sibTransId="{B79567EA-BD1F-4B7D-8CC7-F77EE297A7D1}"/>
    <dgm:cxn modelId="{A87974EC-5E4D-49C6-9705-CBDDEDFE59E3}" type="presOf" srcId="{D8824BDC-779D-4C97-8767-145DA99386ED}" destId="{489667B7-8F4D-4D79-85E2-A6117B456697}" srcOrd="0" destOrd="0" presId="urn:microsoft.com/office/officeart/2005/8/layout/list1"/>
    <dgm:cxn modelId="{6B6ECFEC-D0CB-4201-AC8B-FEEE2BDB1036}" type="presOf" srcId="{5DC3BD1E-91CD-4ECA-B6D9-6279A4A05937}" destId="{552F8729-B97B-444B-9590-2C52B895E9C4}" srcOrd="0" destOrd="2" presId="urn:microsoft.com/office/officeart/2005/8/layout/list1"/>
    <dgm:cxn modelId="{E86DEDF8-B93C-4E9B-BA79-438BF5F9F6D5}" type="presOf" srcId="{6B9AB4DC-3F03-462C-841E-96164935B5AF}" destId="{489667B7-8F4D-4D79-85E2-A6117B456697}" srcOrd="0" destOrd="2" presId="urn:microsoft.com/office/officeart/2005/8/layout/list1"/>
    <dgm:cxn modelId="{06A0B2FB-E09B-4FE0-888B-65DEF773A168}" type="presOf" srcId="{40DE656C-0458-4BB3-927B-73D951B72DA1}" destId="{A97072EC-C1B3-435A-B6D4-FE5AB756B98A}" srcOrd="1" destOrd="0" presId="urn:microsoft.com/office/officeart/2005/8/layout/list1"/>
    <dgm:cxn modelId="{F3F79DFD-E5F8-4508-ADBA-1D53ECF905F1}" type="presOf" srcId="{DB53191C-E298-413D-B479-332ED66EE805}" destId="{FB019299-9EAC-4151-91D9-2E35AC95BAFD}" srcOrd="1" destOrd="0" presId="urn:microsoft.com/office/officeart/2005/8/layout/list1"/>
    <dgm:cxn modelId="{2BFB21FE-7B70-43C9-A8BD-F7EBD348ACA1}" type="presOf" srcId="{03350E01-65BD-435D-B5A1-40C7A56BB1CF}" destId="{DB9AEF4B-958A-4FE4-922D-65393C4D4DEE}" srcOrd="0" destOrd="2" presId="urn:microsoft.com/office/officeart/2005/8/layout/list1"/>
    <dgm:cxn modelId="{474ED875-4EF1-4675-903F-243FFD68EE29}" type="presParOf" srcId="{E8816156-2FAE-4788-807F-CDDF7BF03AF5}" destId="{7A064915-AC92-4811-89C8-A45036FC3B82}" srcOrd="0" destOrd="0" presId="urn:microsoft.com/office/officeart/2005/8/layout/list1"/>
    <dgm:cxn modelId="{4DE7FF28-19A9-43E6-A38E-DAE6AFD1A7AF}" type="presParOf" srcId="{7A064915-AC92-4811-89C8-A45036FC3B82}" destId="{F1BF0CF7-8411-44FF-9CA9-09ECADF1A24D}" srcOrd="0" destOrd="0" presId="urn:microsoft.com/office/officeart/2005/8/layout/list1"/>
    <dgm:cxn modelId="{F77E017E-5204-4E7A-AE72-F12059330F4D}" type="presParOf" srcId="{7A064915-AC92-4811-89C8-A45036FC3B82}" destId="{A97072EC-C1B3-435A-B6D4-FE5AB756B98A}" srcOrd="1" destOrd="0" presId="urn:microsoft.com/office/officeart/2005/8/layout/list1"/>
    <dgm:cxn modelId="{44E18ABF-4C59-4DB4-9AFA-5D0369D5C7E4}" type="presParOf" srcId="{E8816156-2FAE-4788-807F-CDDF7BF03AF5}" destId="{74F4EECC-D1CE-49CC-AC83-489C3D45EFC8}" srcOrd="1" destOrd="0" presId="urn:microsoft.com/office/officeart/2005/8/layout/list1"/>
    <dgm:cxn modelId="{2325A1B4-AA1D-4415-ACB8-AC2D029133C3}" type="presParOf" srcId="{E8816156-2FAE-4788-807F-CDDF7BF03AF5}" destId="{5E81721E-1330-4072-B210-0279C22A9F05}" srcOrd="2" destOrd="0" presId="urn:microsoft.com/office/officeart/2005/8/layout/list1"/>
    <dgm:cxn modelId="{02E706DA-8704-4E39-8694-A308D5258CCA}" type="presParOf" srcId="{E8816156-2FAE-4788-807F-CDDF7BF03AF5}" destId="{9CBF3DFA-FB07-4194-AB22-B9D7F05FB44F}" srcOrd="3" destOrd="0" presId="urn:microsoft.com/office/officeart/2005/8/layout/list1"/>
    <dgm:cxn modelId="{125F1848-1E5D-4E5B-A328-246D2555AEFB}" type="presParOf" srcId="{E8816156-2FAE-4788-807F-CDDF7BF03AF5}" destId="{2A0D9796-7C17-4D3E-BDBE-66F94DD5E440}" srcOrd="4" destOrd="0" presId="urn:microsoft.com/office/officeart/2005/8/layout/list1"/>
    <dgm:cxn modelId="{006F75CE-41C1-4F61-B397-5703981D9D0D}" type="presParOf" srcId="{2A0D9796-7C17-4D3E-BDBE-66F94DD5E440}" destId="{4E852C49-0ABE-4091-8B83-79E418EB5535}" srcOrd="0" destOrd="0" presId="urn:microsoft.com/office/officeart/2005/8/layout/list1"/>
    <dgm:cxn modelId="{BEBDD200-D38E-4F3A-8822-7B38555B2660}" type="presParOf" srcId="{2A0D9796-7C17-4D3E-BDBE-66F94DD5E440}" destId="{D70B1FA3-5A5A-4C6B-8BED-7AA83A46C0C7}" srcOrd="1" destOrd="0" presId="urn:microsoft.com/office/officeart/2005/8/layout/list1"/>
    <dgm:cxn modelId="{7C705CAE-2D23-40BA-90B5-76402EB7593B}" type="presParOf" srcId="{E8816156-2FAE-4788-807F-CDDF7BF03AF5}" destId="{AF5470FC-D870-42B2-927F-F99BE70E04CC}" srcOrd="5" destOrd="0" presId="urn:microsoft.com/office/officeart/2005/8/layout/list1"/>
    <dgm:cxn modelId="{61F3F0AC-6D1B-42D4-93A4-B285FD04C8FE}" type="presParOf" srcId="{E8816156-2FAE-4788-807F-CDDF7BF03AF5}" destId="{DB9AEF4B-958A-4FE4-922D-65393C4D4DEE}" srcOrd="6" destOrd="0" presId="urn:microsoft.com/office/officeart/2005/8/layout/list1"/>
    <dgm:cxn modelId="{84C0FFFD-A077-47AD-82C2-62591CA1CA83}" type="presParOf" srcId="{E8816156-2FAE-4788-807F-CDDF7BF03AF5}" destId="{1D512A10-7118-4CE3-AFEB-F3CF4788EFC2}" srcOrd="7" destOrd="0" presId="urn:microsoft.com/office/officeart/2005/8/layout/list1"/>
    <dgm:cxn modelId="{70E47415-CE08-469A-AFE8-EEA6C03DD236}" type="presParOf" srcId="{E8816156-2FAE-4788-807F-CDDF7BF03AF5}" destId="{588BB0EF-F5E3-446C-83D9-6366E7A5DDA8}" srcOrd="8" destOrd="0" presId="urn:microsoft.com/office/officeart/2005/8/layout/list1"/>
    <dgm:cxn modelId="{869CE62A-5CA6-4777-A661-1223CB394ADB}" type="presParOf" srcId="{588BB0EF-F5E3-446C-83D9-6366E7A5DDA8}" destId="{D91AFF43-3EDF-4F3E-BAD8-FC0C5A269997}" srcOrd="0" destOrd="0" presId="urn:microsoft.com/office/officeart/2005/8/layout/list1"/>
    <dgm:cxn modelId="{69598A87-3548-4282-BFAC-0228701F4CC3}" type="presParOf" srcId="{588BB0EF-F5E3-446C-83D9-6366E7A5DDA8}" destId="{BF51D797-5769-4695-A186-CB6EAE0EF061}" srcOrd="1" destOrd="0" presId="urn:microsoft.com/office/officeart/2005/8/layout/list1"/>
    <dgm:cxn modelId="{A1BBF3BD-1FCE-4966-B13A-24A8F2F64A4F}" type="presParOf" srcId="{E8816156-2FAE-4788-807F-CDDF7BF03AF5}" destId="{422F2B16-CF87-4846-9903-190DBE7CFF79}" srcOrd="9" destOrd="0" presId="urn:microsoft.com/office/officeart/2005/8/layout/list1"/>
    <dgm:cxn modelId="{9D8A709B-216F-4D7E-A42A-96EAA8B5EC6F}" type="presParOf" srcId="{E8816156-2FAE-4788-807F-CDDF7BF03AF5}" destId="{489667B7-8F4D-4D79-85E2-A6117B456697}" srcOrd="10" destOrd="0" presId="urn:microsoft.com/office/officeart/2005/8/layout/list1"/>
    <dgm:cxn modelId="{D286FD75-F2CF-4DD8-9AFA-CEEF13F4569F}" type="presParOf" srcId="{E8816156-2FAE-4788-807F-CDDF7BF03AF5}" destId="{9D03E75C-84A3-4ABB-9532-22BE97CEC499}" srcOrd="11" destOrd="0" presId="urn:microsoft.com/office/officeart/2005/8/layout/list1"/>
    <dgm:cxn modelId="{E60C4923-D441-4A49-BB98-C22A8DAAD50F}" type="presParOf" srcId="{E8816156-2FAE-4788-807F-CDDF7BF03AF5}" destId="{33A807EA-57C9-4DE8-AF9A-138BF1C48E4E}" srcOrd="12" destOrd="0" presId="urn:microsoft.com/office/officeart/2005/8/layout/list1"/>
    <dgm:cxn modelId="{6CD531A4-9029-4C9F-ACA3-AB43AE651BBC}" type="presParOf" srcId="{33A807EA-57C9-4DE8-AF9A-138BF1C48E4E}" destId="{3394C59D-6CD3-4D96-8587-E08A569235B7}" srcOrd="0" destOrd="0" presId="urn:microsoft.com/office/officeart/2005/8/layout/list1"/>
    <dgm:cxn modelId="{A1820EC1-BE21-4F40-BE00-EC2CAB90790F}" type="presParOf" srcId="{33A807EA-57C9-4DE8-AF9A-138BF1C48E4E}" destId="{95ED2834-51D9-4583-BDEE-8160D61F0C24}" srcOrd="1" destOrd="0" presId="urn:microsoft.com/office/officeart/2005/8/layout/list1"/>
    <dgm:cxn modelId="{78974DF4-63F7-4D71-AC1D-659B7D8AB264}" type="presParOf" srcId="{E8816156-2FAE-4788-807F-CDDF7BF03AF5}" destId="{E9EF8BA8-B8C3-4C1E-8E60-61D4722355B7}" srcOrd="13" destOrd="0" presId="urn:microsoft.com/office/officeart/2005/8/layout/list1"/>
    <dgm:cxn modelId="{66FFF6D4-BBAB-4068-9719-4F6D572B0A01}" type="presParOf" srcId="{E8816156-2FAE-4788-807F-CDDF7BF03AF5}" destId="{B6DAA4C5-7114-4043-93B1-9D0A0B7B6496}" srcOrd="14" destOrd="0" presId="urn:microsoft.com/office/officeart/2005/8/layout/list1"/>
    <dgm:cxn modelId="{C350BCAE-9974-4A62-90AC-85CA71115CC6}" type="presParOf" srcId="{E8816156-2FAE-4788-807F-CDDF7BF03AF5}" destId="{EA083EEE-B42A-45D1-A73A-91817EB11E7C}" srcOrd="15" destOrd="0" presId="urn:microsoft.com/office/officeart/2005/8/layout/list1"/>
    <dgm:cxn modelId="{DA2442E6-5843-4E1F-B742-CEEFF679E412}" type="presParOf" srcId="{E8816156-2FAE-4788-807F-CDDF7BF03AF5}" destId="{4AEB8CCF-BCF0-4699-9FBB-CEF65A50B476}" srcOrd="16" destOrd="0" presId="urn:microsoft.com/office/officeart/2005/8/layout/list1"/>
    <dgm:cxn modelId="{725AE720-71E6-4A24-B1B1-957D2685CB23}" type="presParOf" srcId="{4AEB8CCF-BCF0-4699-9FBB-CEF65A50B476}" destId="{90A6608E-FF56-488F-9C02-E59AD55977DE}" srcOrd="0" destOrd="0" presId="urn:microsoft.com/office/officeart/2005/8/layout/list1"/>
    <dgm:cxn modelId="{AE7A3B87-EDF8-4B7F-9255-84557B103662}" type="presParOf" srcId="{4AEB8CCF-BCF0-4699-9FBB-CEF65A50B476}" destId="{FB019299-9EAC-4151-91D9-2E35AC95BAFD}" srcOrd="1" destOrd="0" presId="urn:microsoft.com/office/officeart/2005/8/layout/list1"/>
    <dgm:cxn modelId="{D36D993D-C74B-4201-97D1-D948F3CFF60D}" type="presParOf" srcId="{E8816156-2FAE-4788-807F-CDDF7BF03AF5}" destId="{AD80B2F0-1C51-40B6-B62C-9126B2499D7B}" srcOrd="17" destOrd="0" presId="urn:microsoft.com/office/officeart/2005/8/layout/list1"/>
    <dgm:cxn modelId="{6D061B97-471B-48CA-9D79-3BB1201E76B4}" type="presParOf" srcId="{E8816156-2FAE-4788-807F-CDDF7BF03AF5}" destId="{552F8729-B97B-444B-9590-2C52B895E9C4}" srcOrd="18"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6D0FCF-5F01-43EF-8833-ECB2FA8BB8D4}"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A4B3BBED-3EAF-492A-A161-0FF3BB2097E3}">
      <dgm:prSet/>
      <dgm:spPr/>
      <dgm:t>
        <a:bodyPr/>
        <a:lstStyle/>
        <a:p>
          <a:r>
            <a:rPr lang="en-US" b="1" i="0" u="sng"/>
            <a:t>Customer Requirements</a:t>
          </a:r>
          <a:r>
            <a:rPr lang="en-US" b="0" i="0"/>
            <a:t>:</a:t>
          </a:r>
          <a:endParaRPr lang="en-US"/>
        </a:p>
      </dgm:t>
    </dgm:pt>
    <dgm:pt modelId="{90796DAB-C4C1-4760-8C3D-A267221425DA}" type="parTrans" cxnId="{414AA30F-D8B0-44C1-9690-6AEF29E937F0}">
      <dgm:prSet/>
      <dgm:spPr/>
      <dgm:t>
        <a:bodyPr/>
        <a:lstStyle/>
        <a:p>
          <a:endParaRPr lang="en-US"/>
        </a:p>
      </dgm:t>
    </dgm:pt>
    <dgm:pt modelId="{1370B2DA-2775-4B56-AC11-95F75861A941}" type="sibTrans" cxnId="{414AA30F-D8B0-44C1-9690-6AEF29E937F0}">
      <dgm:prSet/>
      <dgm:spPr/>
      <dgm:t>
        <a:bodyPr/>
        <a:lstStyle/>
        <a:p>
          <a:endParaRPr lang="en-US"/>
        </a:p>
      </dgm:t>
    </dgm:pt>
    <dgm:pt modelId="{8109DE65-276F-43A1-98D7-949A79316F76}">
      <dgm:prSet/>
      <dgm:spPr/>
      <dgm:t>
        <a:bodyPr/>
        <a:lstStyle/>
        <a:p>
          <a:r>
            <a:rPr lang="en-US" b="0" i="0"/>
            <a:t>User Friendly (ease of access &amp; easy to assemble and integrate)  </a:t>
          </a:r>
          <a:r>
            <a:rPr lang="en-US" b="1" i="0"/>
            <a:t>CR1</a:t>
          </a:r>
          <a:r>
            <a:rPr lang="en-US" b="0" i="0"/>
            <a:t> </a:t>
          </a:r>
          <a:endParaRPr lang="en-US"/>
        </a:p>
      </dgm:t>
    </dgm:pt>
    <dgm:pt modelId="{1D89D8E5-E7F8-4AB7-991C-3A1E721412D5}" type="parTrans" cxnId="{39FB5247-A4AC-4240-AD76-330369B8EADE}">
      <dgm:prSet/>
      <dgm:spPr/>
      <dgm:t>
        <a:bodyPr/>
        <a:lstStyle/>
        <a:p>
          <a:endParaRPr lang="en-US"/>
        </a:p>
      </dgm:t>
    </dgm:pt>
    <dgm:pt modelId="{51B8A1CF-D753-4E62-9EF4-F7DB77C7A709}" type="sibTrans" cxnId="{39FB5247-A4AC-4240-AD76-330369B8EADE}">
      <dgm:prSet/>
      <dgm:spPr/>
      <dgm:t>
        <a:bodyPr/>
        <a:lstStyle/>
        <a:p>
          <a:endParaRPr lang="en-US"/>
        </a:p>
      </dgm:t>
    </dgm:pt>
    <dgm:pt modelId="{726E5E48-F010-4EAC-B43D-F29910F46E00}">
      <dgm:prSet/>
      <dgm:spPr/>
      <dgm:t>
        <a:bodyPr/>
        <a:lstStyle/>
        <a:p>
          <a:r>
            <a:rPr lang="en-US" b="0" i="0"/>
            <a:t>Reliability (be able to cool down the house) </a:t>
          </a:r>
          <a:r>
            <a:rPr lang="en-US" b="1" i="0"/>
            <a:t>CR2</a:t>
          </a:r>
          <a:r>
            <a:rPr lang="en-US" b="0" i="0"/>
            <a:t> </a:t>
          </a:r>
          <a:endParaRPr lang="en-US"/>
        </a:p>
      </dgm:t>
    </dgm:pt>
    <dgm:pt modelId="{A346C05D-B49B-40EA-8F01-4833E6093A92}" type="parTrans" cxnId="{24DDC5C5-C6C2-47D9-8BF4-A8BABE98FB34}">
      <dgm:prSet/>
      <dgm:spPr/>
      <dgm:t>
        <a:bodyPr/>
        <a:lstStyle/>
        <a:p>
          <a:endParaRPr lang="en-US"/>
        </a:p>
      </dgm:t>
    </dgm:pt>
    <dgm:pt modelId="{3A51808B-6BBA-4FB3-9467-FDB93FCEAE1E}" type="sibTrans" cxnId="{24DDC5C5-C6C2-47D9-8BF4-A8BABE98FB34}">
      <dgm:prSet/>
      <dgm:spPr/>
      <dgm:t>
        <a:bodyPr/>
        <a:lstStyle/>
        <a:p>
          <a:endParaRPr lang="en-US"/>
        </a:p>
      </dgm:t>
    </dgm:pt>
    <dgm:pt modelId="{F550027C-738B-4EC8-AA32-FD718D64C619}">
      <dgm:prSet/>
      <dgm:spPr/>
      <dgm:t>
        <a:bodyPr/>
        <a:lstStyle/>
        <a:p>
          <a:r>
            <a:rPr lang="en-US" b="0" i="0"/>
            <a:t>Safety (safe to keep it in the house) </a:t>
          </a:r>
          <a:r>
            <a:rPr lang="en-US" b="1" i="0"/>
            <a:t>CR3</a:t>
          </a:r>
          <a:r>
            <a:rPr lang="en-US" b="0" i="0"/>
            <a:t> </a:t>
          </a:r>
          <a:endParaRPr lang="en-US"/>
        </a:p>
      </dgm:t>
    </dgm:pt>
    <dgm:pt modelId="{63706F2F-4D67-4B64-B251-55B7280E4242}" type="parTrans" cxnId="{8454FA83-9204-44FF-8145-D0FD7442AD23}">
      <dgm:prSet/>
      <dgm:spPr/>
      <dgm:t>
        <a:bodyPr/>
        <a:lstStyle/>
        <a:p>
          <a:endParaRPr lang="en-US"/>
        </a:p>
      </dgm:t>
    </dgm:pt>
    <dgm:pt modelId="{A3189618-F9B4-4966-8875-D466C928321C}" type="sibTrans" cxnId="{8454FA83-9204-44FF-8145-D0FD7442AD23}">
      <dgm:prSet/>
      <dgm:spPr/>
      <dgm:t>
        <a:bodyPr/>
        <a:lstStyle/>
        <a:p>
          <a:endParaRPr lang="en-US"/>
        </a:p>
      </dgm:t>
    </dgm:pt>
    <dgm:pt modelId="{102DA773-6E2F-4D74-9DD1-9054F6016101}">
      <dgm:prSet/>
      <dgm:spPr/>
      <dgm:t>
        <a:bodyPr/>
        <a:lstStyle/>
        <a:p>
          <a:r>
            <a:rPr lang="en-US" b="0" i="0"/>
            <a:t>Affordability (Return on investment no longer than five years) </a:t>
          </a:r>
          <a:r>
            <a:rPr lang="en-US" b="1" i="0"/>
            <a:t>CR4</a:t>
          </a:r>
          <a:r>
            <a:rPr lang="en-US" b="0" i="0"/>
            <a:t> </a:t>
          </a:r>
          <a:endParaRPr lang="en-US"/>
        </a:p>
      </dgm:t>
    </dgm:pt>
    <dgm:pt modelId="{9CE7C829-2494-460B-B919-5786DEF02CBD}" type="parTrans" cxnId="{7AC4CE2C-17A6-4F7C-AE6C-87A6FC4A9B7C}">
      <dgm:prSet/>
      <dgm:spPr/>
      <dgm:t>
        <a:bodyPr/>
        <a:lstStyle/>
        <a:p>
          <a:endParaRPr lang="en-US"/>
        </a:p>
      </dgm:t>
    </dgm:pt>
    <dgm:pt modelId="{DC49282C-7BBC-49CC-866E-1CC6273A5EE6}" type="sibTrans" cxnId="{7AC4CE2C-17A6-4F7C-AE6C-87A6FC4A9B7C}">
      <dgm:prSet/>
      <dgm:spPr/>
      <dgm:t>
        <a:bodyPr/>
        <a:lstStyle/>
        <a:p>
          <a:endParaRPr lang="en-US"/>
        </a:p>
      </dgm:t>
    </dgm:pt>
    <dgm:pt modelId="{B8024FE0-729A-4811-BD72-5F4D85EFA5CC}" type="pres">
      <dgm:prSet presAssocID="{4F6D0FCF-5F01-43EF-8833-ECB2FA8BB8D4}" presName="Name0" presStyleCnt="0">
        <dgm:presLayoutVars>
          <dgm:dir/>
          <dgm:animLvl val="lvl"/>
          <dgm:resizeHandles val="exact"/>
        </dgm:presLayoutVars>
      </dgm:prSet>
      <dgm:spPr/>
    </dgm:pt>
    <dgm:pt modelId="{D463916C-5A1E-499A-AF01-01DAA4CA334C}" type="pres">
      <dgm:prSet presAssocID="{A4B3BBED-3EAF-492A-A161-0FF3BB2097E3}" presName="linNode" presStyleCnt="0"/>
      <dgm:spPr/>
    </dgm:pt>
    <dgm:pt modelId="{89B57269-4D73-4C9F-9E21-7EAE81E54FCB}" type="pres">
      <dgm:prSet presAssocID="{A4B3BBED-3EAF-492A-A161-0FF3BB2097E3}" presName="parentText" presStyleLbl="node1" presStyleIdx="0" presStyleCnt="5">
        <dgm:presLayoutVars>
          <dgm:chMax val="1"/>
          <dgm:bulletEnabled val="1"/>
        </dgm:presLayoutVars>
      </dgm:prSet>
      <dgm:spPr/>
    </dgm:pt>
    <dgm:pt modelId="{77CB7C18-923F-4919-9DB2-A44F01E041BD}" type="pres">
      <dgm:prSet presAssocID="{1370B2DA-2775-4B56-AC11-95F75861A941}" presName="sp" presStyleCnt="0"/>
      <dgm:spPr/>
    </dgm:pt>
    <dgm:pt modelId="{9BB3BAC6-9601-48E0-8E82-A4388E34B134}" type="pres">
      <dgm:prSet presAssocID="{8109DE65-276F-43A1-98D7-949A79316F76}" presName="linNode" presStyleCnt="0"/>
      <dgm:spPr/>
    </dgm:pt>
    <dgm:pt modelId="{07AA79BB-1867-4AA2-8DB2-3775746F0AAE}" type="pres">
      <dgm:prSet presAssocID="{8109DE65-276F-43A1-98D7-949A79316F76}" presName="parentText" presStyleLbl="node1" presStyleIdx="1" presStyleCnt="5">
        <dgm:presLayoutVars>
          <dgm:chMax val="1"/>
          <dgm:bulletEnabled val="1"/>
        </dgm:presLayoutVars>
      </dgm:prSet>
      <dgm:spPr/>
    </dgm:pt>
    <dgm:pt modelId="{0CB4C9B0-1B2B-4F64-A3B7-6167A9C0A834}" type="pres">
      <dgm:prSet presAssocID="{51B8A1CF-D753-4E62-9EF4-F7DB77C7A709}" presName="sp" presStyleCnt="0"/>
      <dgm:spPr/>
    </dgm:pt>
    <dgm:pt modelId="{11475417-A677-4081-AF2F-4F3576829477}" type="pres">
      <dgm:prSet presAssocID="{726E5E48-F010-4EAC-B43D-F29910F46E00}" presName="linNode" presStyleCnt="0"/>
      <dgm:spPr/>
    </dgm:pt>
    <dgm:pt modelId="{1BAEF9FC-1296-4E8F-9B6D-B0724B4DC452}" type="pres">
      <dgm:prSet presAssocID="{726E5E48-F010-4EAC-B43D-F29910F46E00}" presName="parentText" presStyleLbl="node1" presStyleIdx="2" presStyleCnt="5">
        <dgm:presLayoutVars>
          <dgm:chMax val="1"/>
          <dgm:bulletEnabled val="1"/>
        </dgm:presLayoutVars>
      </dgm:prSet>
      <dgm:spPr/>
    </dgm:pt>
    <dgm:pt modelId="{091E060E-904F-439F-8C91-5E5A33468588}" type="pres">
      <dgm:prSet presAssocID="{3A51808B-6BBA-4FB3-9467-FDB93FCEAE1E}" presName="sp" presStyleCnt="0"/>
      <dgm:spPr/>
    </dgm:pt>
    <dgm:pt modelId="{83213A12-E7DD-4811-BA42-A862FDEB8582}" type="pres">
      <dgm:prSet presAssocID="{F550027C-738B-4EC8-AA32-FD718D64C619}" presName="linNode" presStyleCnt="0"/>
      <dgm:spPr/>
    </dgm:pt>
    <dgm:pt modelId="{6B2E47AB-12CD-4952-AEBC-911BD0CA1B0F}" type="pres">
      <dgm:prSet presAssocID="{F550027C-738B-4EC8-AA32-FD718D64C619}" presName="parentText" presStyleLbl="node1" presStyleIdx="3" presStyleCnt="5">
        <dgm:presLayoutVars>
          <dgm:chMax val="1"/>
          <dgm:bulletEnabled val="1"/>
        </dgm:presLayoutVars>
      </dgm:prSet>
      <dgm:spPr/>
    </dgm:pt>
    <dgm:pt modelId="{B247E0D4-DFDE-4799-B19A-8F64017765B1}" type="pres">
      <dgm:prSet presAssocID="{A3189618-F9B4-4966-8875-D466C928321C}" presName="sp" presStyleCnt="0"/>
      <dgm:spPr/>
    </dgm:pt>
    <dgm:pt modelId="{80647271-24EA-42B4-99B3-D5B53BFDE247}" type="pres">
      <dgm:prSet presAssocID="{102DA773-6E2F-4D74-9DD1-9054F6016101}" presName="linNode" presStyleCnt="0"/>
      <dgm:spPr/>
    </dgm:pt>
    <dgm:pt modelId="{949BA42C-CB6D-4A14-B9FB-44CA543BB4AE}" type="pres">
      <dgm:prSet presAssocID="{102DA773-6E2F-4D74-9DD1-9054F6016101}" presName="parentText" presStyleLbl="node1" presStyleIdx="4" presStyleCnt="5">
        <dgm:presLayoutVars>
          <dgm:chMax val="1"/>
          <dgm:bulletEnabled val="1"/>
        </dgm:presLayoutVars>
      </dgm:prSet>
      <dgm:spPr/>
    </dgm:pt>
  </dgm:ptLst>
  <dgm:cxnLst>
    <dgm:cxn modelId="{CEF8280F-060B-4EAF-9902-C49244241969}" type="presOf" srcId="{102DA773-6E2F-4D74-9DD1-9054F6016101}" destId="{949BA42C-CB6D-4A14-B9FB-44CA543BB4AE}" srcOrd="0" destOrd="0" presId="urn:microsoft.com/office/officeart/2005/8/layout/vList5"/>
    <dgm:cxn modelId="{414AA30F-D8B0-44C1-9690-6AEF29E937F0}" srcId="{4F6D0FCF-5F01-43EF-8833-ECB2FA8BB8D4}" destId="{A4B3BBED-3EAF-492A-A161-0FF3BB2097E3}" srcOrd="0" destOrd="0" parTransId="{90796DAB-C4C1-4760-8C3D-A267221425DA}" sibTransId="{1370B2DA-2775-4B56-AC11-95F75861A941}"/>
    <dgm:cxn modelId="{E21B6010-1FD1-4F01-966D-013B4326EBFA}" type="presOf" srcId="{726E5E48-F010-4EAC-B43D-F29910F46E00}" destId="{1BAEF9FC-1296-4E8F-9B6D-B0724B4DC452}" srcOrd="0" destOrd="0" presId="urn:microsoft.com/office/officeart/2005/8/layout/vList5"/>
    <dgm:cxn modelId="{B17F1412-C2A4-4B67-BAC7-6267A5CC5C74}" type="presOf" srcId="{F550027C-738B-4EC8-AA32-FD718D64C619}" destId="{6B2E47AB-12CD-4952-AEBC-911BD0CA1B0F}" srcOrd="0" destOrd="0" presId="urn:microsoft.com/office/officeart/2005/8/layout/vList5"/>
    <dgm:cxn modelId="{D8E3511F-FB1A-49AC-9F70-55C489E26CF2}" type="presOf" srcId="{A4B3BBED-3EAF-492A-A161-0FF3BB2097E3}" destId="{89B57269-4D73-4C9F-9E21-7EAE81E54FCB}" srcOrd="0" destOrd="0" presId="urn:microsoft.com/office/officeart/2005/8/layout/vList5"/>
    <dgm:cxn modelId="{7AC4CE2C-17A6-4F7C-AE6C-87A6FC4A9B7C}" srcId="{4F6D0FCF-5F01-43EF-8833-ECB2FA8BB8D4}" destId="{102DA773-6E2F-4D74-9DD1-9054F6016101}" srcOrd="4" destOrd="0" parTransId="{9CE7C829-2494-460B-B919-5786DEF02CBD}" sibTransId="{DC49282C-7BBC-49CC-866E-1CC6273A5EE6}"/>
    <dgm:cxn modelId="{39FB5247-A4AC-4240-AD76-330369B8EADE}" srcId="{4F6D0FCF-5F01-43EF-8833-ECB2FA8BB8D4}" destId="{8109DE65-276F-43A1-98D7-949A79316F76}" srcOrd="1" destOrd="0" parTransId="{1D89D8E5-E7F8-4AB7-991C-3A1E721412D5}" sibTransId="{51B8A1CF-D753-4E62-9EF4-F7DB77C7A709}"/>
    <dgm:cxn modelId="{8454FA83-9204-44FF-8145-D0FD7442AD23}" srcId="{4F6D0FCF-5F01-43EF-8833-ECB2FA8BB8D4}" destId="{F550027C-738B-4EC8-AA32-FD718D64C619}" srcOrd="3" destOrd="0" parTransId="{63706F2F-4D67-4B64-B251-55B7280E4242}" sibTransId="{A3189618-F9B4-4966-8875-D466C928321C}"/>
    <dgm:cxn modelId="{0906A4A2-649D-4154-86F4-D04A93F01354}" type="presOf" srcId="{8109DE65-276F-43A1-98D7-949A79316F76}" destId="{07AA79BB-1867-4AA2-8DB2-3775746F0AAE}" srcOrd="0" destOrd="0" presId="urn:microsoft.com/office/officeart/2005/8/layout/vList5"/>
    <dgm:cxn modelId="{24DDC5C5-C6C2-47D9-8BF4-A8BABE98FB34}" srcId="{4F6D0FCF-5F01-43EF-8833-ECB2FA8BB8D4}" destId="{726E5E48-F010-4EAC-B43D-F29910F46E00}" srcOrd="2" destOrd="0" parTransId="{A346C05D-B49B-40EA-8F01-4833E6093A92}" sibTransId="{3A51808B-6BBA-4FB3-9467-FDB93FCEAE1E}"/>
    <dgm:cxn modelId="{8B71E8D5-AEB7-428C-9B0A-4831940322B2}" type="presOf" srcId="{4F6D0FCF-5F01-43EF-8833-ECB2FA8BB8D4}" destId="{B8024FE0-729A-4811-BD72-5F4D85EFA5CC}" srcOrd="0" destOrd="0" presId="urn:microsoft.com/office/officeart/2005/8/layout/vList5"/>
    <dgm:cxn modelId="{540B7B86-C98A-4E30-988C-1B80978A2F82}" type="presParOf" srcId="{B8024FE0-729A-4811-BD72-5F4D85EFA5CC}" destId="{D463916C-5A1E-499A-AF01-01DAA4CA334C}" srcOrd="0" destOrd="0" presId="urn:microsoft.com/office/officeart/2005/8/layout/vList5"/>
    <dgm:cxn modelId="{E641769C-1D43-4811-B2C0-BA795DC10F37}" type="presParOf" srcId="{D463916C-5A1E-499A-AF01-01DAA4CA334C}" destId="{89B57269-4D73-4C9F-9E21-7EAE81E54FCB}" srcOrd="0" destOrd="0" presId="urn:microsoft.com/office/officeart/2005/8/layout/vList5"/>
    <dgm:cxn modelId="{68EEDDBA-C31E-4676-962A-46F11E3986D0}" type="presParOf" srcId="{B8024FE0-729A-4811-BD72-5F4D85EFA5CC}" destId="{77CB7C18-923F-4919-9DB2-A44F01E041BD}" srcOrd="1" destOrd="0" presId="urn:microsoft.com/office/officeart/2005/8/layout/vList5"/>
    <dgm:cxn modelId="{1F77404D-165C-4874-B984-403AF9F02942}" type="presParOf" srcId="{B8024FE0-729A-4811-BD72-5F4D85EFA5CC}" destId="{9BB3BAC6-9601-48E0-8E82-A4388E34B134}" srcOrd="2" destOrd="0" presId="urn:microsoft.com/office/officeart/2005/8/layout/vList5"/>
    <dgm:cxn modelId="{B9DE8F70-7387-4E63-9B65-D0CAD9B34E2E}" type="presParOf" srcId="{9BB3BAC6-9601-48E0-8E82-A4388E34B134}" destId="{07AA79BB-1867-4AA2-8DB2-3775746F0AAE}" srcOrd="0" destOrd="0" presId="urn:microsoft.com/office/officeart/2005/8/layout/vList5"/>
    <dgm:cxn modelId="{79866CB7-91F9-4D9D-B0D4-0BE84ABA3BB7}" type="presParOf" srcId="{B8024FE0-729A-4811-BD72-5F4D85EFA5CC}" destId="{0CB4C9B0-1B2B-4F64-A3B7-6167A9C0A834}" srcOrd="3" destOrd="0" presId="urn:microsoft.com/office/officeart/2005/8/layout/vList5"/>
    <dgm:cxn modelId="{0BE3D65A-F47C-44BD-A0E6-00BA7C943D26}" type="presParOf" srcId="{B8024FE0-729A-4811-BD72-5F4D85EFA5CC}" destId="{11475417-A677-4081-AF2F-4F3576829477}" srcOrd="4" destOrd="0" presId="urn:microsoft.com/office/officeart/2005/8/layout/vList5"/>
    <dgm:cxn modelId="{98A95CAF-831F-4A91-9B31-0DE0A44EAB40}" type="presParOf" srcId="{11475417-A677-4081-AF2F-4F3576829477}" destId="{1BAEF9FC-1296-4E8F-9B6D-B0724B4DC452}" srcOrd="0" destOrd="0" presId="urn:microsoft.com/office/officeart/2005/8/layout/vList5"/>
    <dgm:cxn modelId="{E8D3604C-2E57-4C98-B56D-AE5AB3D1676F}" type="presParOf" srcId="{B8024FE0-729A-4811-BD72-5F4D85EFA5CC}" destId="{091E060E-904F-439F-8C91-5E5A33468588}" srcOrd="5" destOrd="0" presId="urn:microsoft.com/office/officeart/2005/8/layout/vList5"/>
    <dgm:cxn modelId="{14CD0D11-BB38-4DD5-BB4C-BCF1C5B6789B}" type="presParOf" srcId="{B8024FE0-729A-4811-BD72-5F4D85EFA5CC}" destId="{83213A12-E7DD-4811-BA42-A862FDEB8582}" srcOrd="6" destOrd="0" presId="urn:microsoft.com/office/officeart/2005/8/layout/vList5"/>
    <dgm:cxn modelId="{1F9C5A6E-C0B5-4335-BB0C-2D3416C943EF}" type="presParOf" srcId="{83213A12-E7DD-4811-BA42-A862FDEB8582}" destId="{6B2E47AB-12CD-4952-AEBC-911BD0CA1B0F}" srcOrd="0" destOrd="0" presId="urn:microsoft.com/office/officeart/2005/8/layout/vList5"/>
    <dgm:cxn modelId="{33EC6573-86ED-4EB5-8956-C62EC49C9D04}" type="presParOf" srcId="{B8024FE0-729A-4811-BD72-5F4D85EFA5CC}" destId="{B247E0D4-DFDE-4799-B19A-8F64017765B1}" srcOrd="7" destOrd="0" presId="urn:microsoft.com/office/officeart/2005/8/layout/vList5"/>
    <dgm:cxn modelId="{DC76FB9D-0F42-476E-AEB0-9A617D4C32ED}" type="presParOf" srcId="{B8024FE0-729A-4811-BD72-5F4D85EFA5CC}" destId="{80647271-24EA-42B4-99B3-D5B53BFDE247}" srcOrd="8" destOrd="0" presId="urn:microsoft.com/office/officeart/2005/8/layout/vList5"/>
    <dgm:cxn modelId="{CA237603-CD50-4496-A695-DCBDDD742FDC}" type="presParOf" srcId="{80647271-24EA-42B4-99B3-D5B53BFDE247}" destId="{949BA42C-CB6D-4A14-B9FB-44CA543BB4AE}" srcOrd="0" destOrd="0" presId="urn:microsoft.com/office/officeart/2005/8/layout/vList5"/>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510D043-4E9F-45F4-A5EC-FE444DACBBE8}" type="doc">
      <dgm:prSet loTypeId="urn:microsoft.com/office/officeart/2016/7/layout/BasicLinearProcessNumbered" loCatId="process" qsTypeId="urn:microsoft.com/office/officeart/2005/8/quickstyle/simple1" qsCatId="simple" csTypeId="urn:microsoft.com/office/officeart/2005/8/colors/accent1_2" csCatId="accent1" phldr="1"/>
      <dgm:spPr/>
      <dgm:t>
        <a:bodyPr/>
        <a:lstStyle/>
        <a:p>
          <a:endParaRPr lang="en-US"/>
        </a:p>
      </dgm:t>
    </dgm:pt>
    <dgm:pt modelId="{88279670-5E22-40FB-BEDA-5E068EEB233B}">
      <dgm:prSet/>
      <dgm:spPr/>
      <dgm:t>
        <a:bodyPr/>
        <a:lstStyle/>
        <a:p>
          <a:r>
            <a:rPr lang="en-US"/>
            <a:t>Calibrate the Thermocouples</a:t>
          </a:r>
        </a:p>
      </dgm:t>
    </dgm:pt>
    <dgm:pt modelId="{0C887949-D6F0-4DCD-A602-816D48C3C60D}" type="parTrans" cxnId="{B1B4E08C-6B8D-41D2-96A6-6596B24F6FCA}">
      <dgm:prSet/>
      <dgm:spPr/>
      <dgm:t>
        <a:bodyPr/>
        <a:lstStyle/>
        <a:p>
          <a:endParaRPr lang="en-US"/>
        </a:p>
      </dgm:t>
    </dgm:pt>
    <dgm:pt modelId="{A973468F-7853-42D3-B1E0-60B717991ADD}" type="sibTrans" cxnId="{B1B4E08C-6B8D-41D2-96A6-6596B24F6FCA}">
      <dgm:prSet phldrT="1" phldr="0"/>
      <dgm:spPr/>
      <dgm:t>
        <a:bodyPr/>
        <a:lstStyle/>
        <a:p>
          <a:r>
            <a:rPr lang="en-US"/>
            <a:t>1</a:t>
          </a:r>
        </a:p>
      </dgm:t>
    </dgm:pt>
    <dgm:pt modelId="{971AE516-F71F-40C1-90CE-FE07E1FFCB08}">
      <dgm:prSet/>
      <dgm:spPr/>
      <dgm:t>
        <a:bodyPr/>
        <a:lstStyle/>
        <a:p>
          <a:r>
            <a:rPr lang="en-US"/>
            <a:t>Calibrate the flow rate of the pump</a:t>
          </a:r>
        </a:p>
      </dgm:t>
    </dgm:pt>
    <dgm:pt modelId="{34D5717F-2A74-4136-A0D3-4DDAF3D02902}" type="parTrans" cxnId="{11C4BD06-73B9-4D8B-B9D6-84B9FBB2F59A}">
      <dgm:prSet/>
      <dgm:spPr/>
      <dgm:t>
        <a:bodyPr/>
        <a:lstStyle/>
        <a:p>
          <a:endParaRPr lang="en-US"/>
        </a:p>
      </dgm:t>
    </dgm:pt>
    <dgm:pt modelId="{86FACF46-04B3-4B69-BB17-A7AE5D2C9AF9}" type="sibTrans" cxnId="{11C4BD06-73B9-4D8B-B9D6-84B9FBB2F59A}">
      <dgm:prSet phldrT="2" phldr="0"/>
      <dgm:spPr/>
      <dgm:t>
        <a:bodyPr/>
        <a:lstStyle/>
        <a:p>
          <a:r>
            <a:rPr lang="en-US"/>
            <a:t>2</a:t>
          </a:r>
        </a:p>
      </dgm:t>
    </dgm:pt>
    <dgm:pt modelId="{D089AE06-90FD-4EA3-BF56-DFBA3667157A}">
      <dgm:prSet/>
      <dgm:spPr/>
      <dgm:t>
        <a:bodyPr/>
        <a:lstStyle/>
        <a:p>
          <a:r>
            <a:rPr lang="en-US"/>
            <a:t>Heat exchange to remove heat W/s</a:t>
          </a:r>
        </a:p>
      </dgm:t>
    </dgm:pt>
    <dgm:pt modelId="{2CCB3F80-64FB-4CA0-B965-1FC2A5BFA3DD}" type="parTrans" cxnId="{C96E319C-B0B8-4D21-9A0F-1CC871A2F780}">
      <dgm:prSet/>
      <dgm:spPr/>
      <dgm:t>
        <a:bodyPr/>
        <a:lstStyle/>
        <a:p>
          <a:endParaRPr lang="en-US"/>
        </a:p>
      </dgm:t>
    </dgm:pt>
    <dgm:pt modelId="{98E003B6-7AE8-4A7E-B217-84966777C158}" type="sibTrans" cxnId="{C96E319C-B0B8-4D21-9A0F-1CC871A2F780}">
      <dgm:prSet phldrT="3" phldr="0"/>
      <dgm:spPr/>
      <dgm:t>
        <a:bodyPr/>
        <a:lstStyle/>
        <a:p>
          <a:r>
            <a:rPr lang="en-US"/>
            <a:t>3</a:t>
          </a:r>
        </a:p>
      </dgm:t>
    </dgm:pt>
    <dgm:pt modelId="{36CCB953-4EE0-4F63-8CA4-479C6030D7F8}">
      <dgm:prSet/>
      <dgm:spPr/>
      <dgm:t>
        <a:bodyPr/>
        <a:lstStyle/>
        <a:p>
          <a:r>
            <a:rPr lang="en-US"/>
            <a:t>Test concrete specimen for </a:t>
          </a:r>
          <a:r>
            <a:rPr lang="el-GR"/>
            <a:t>Δ</a:t>
          </a:r>
          <a:r>
            <a:rPr lang="en-US"/>
            <a:t>T – ME 495 (ER1, CR2)</a:t>
          </a:r>
        </a:p>
      </dgm:t>
    </dgm:pt>
    <dgm:pt modelId="{A0C250B9-8CBC-46C7-AA5F-917187BB35EA}" type="parTrans" cxnId="{E3A2D801-FAAD-4989-A015-E1BC7EF1851F}">
      <dgm:prSet/>
      <dgm:spPr/>
      <dgm:t>
        <a:bodyPr/>
        <a:lstStyle/>
        <a:p>
          <a:endParaRPr lang="en-US"/>
        </a:p>
      </dgm:t>
    </dgm:pt>
    <dgm:pt modelId="{8E710449-F0D5-4921-B5A2-87F831B7D402}" type="sibTrans" cxnId="{E3A2D801-FAAD-4989-A015-E1BC7EF1851F}">
      <dgm:prSet/>
      <dgm:spPr/>
      <dgm:t>
        <a:bodyPr/>
        <a:lstStyle/>
        <a:p>
          <a:endParaRPr lang="en-US"/>
        </a:p>
      </dgm:t>
    </dgm:pt>
    <dgm:pt modelId="{FF731EF7-5B52-49FF-AEF4-B66F21720370}">
      <dgm:prSet/>
      <dgm:spPr/>
      <dgm:t>
        <a:bodyPr/>
        <a:lstStyle/>
        <a:p>
          <a:r>
            <a:rPr lang="en-US"/>
            <a:t>Test concrete specimen for </a:t>
          </a:r>
          <a:r>
            <a:rPr lang="el-GR" i="1"/>
            <a:t>τ</a:t>
          </a:r>
          <a:r>
            <a:rPr lang="en-US"/>
            <a:t>  (ER2, CR2)</a:t>
          </a:r>
          <a:br>
            <a:rPr lang="en-US"/>
          </a:br>
          <a:r>
            <a:rPr lang="en-US"/>
            <a:t>(Time to “discharge”)</a:t>
          </a:r>
        </a:p>
      </dgm:t>
    </dgm:pt>
    <dgm:pt modelId="{4362D189-F628-42DD-B42A-ABD2E174314C}" type="parTrans" cxnId="{B8C556D4-B732-4AFC-AC60-B2DF2AC3DD3A}">
      <dgm:prSet/>
      <dgm:spPr/>
      <dgm:t>
        <a:bodyPr/>
        <a:lstStyle/>
        <a:p>
          <a:endParaRPr lang="en-US"/>
        </a:p>
      </dgm:t>
    </dgm:pt>
    <dgm:pt modelId="{69387B11-25C7-47DB-A43F-94C91DACFF66}" type="sibTrans" cxnId="{B8C556D4-B732-4AFC-AC60-B2DF2AC3DD3A}">
      <dgm:prSet/>
      <dgm:spPr/>
      <dgm:t>
        <a:bodyPr/>
        <a:lstStyle/>
        <a:p>
          <a:endParaRPr lang="en-US"/>
        </a:p>
      </dgm:t>
    </dgm:pt>
    <dgm:pt modelId="{673B38B5-7166-43B1-9FD2-F287A0828CA8}">
      <dgm:prSet/>
      <dgm:spPr/>
      <dgm:t>
        <a:bodyPr/>
        <a:lstStyle/>
        <a:p>
          <a:r>
            <a:rPr lang="en-US"/>
            <a:t>Test water specimen for </a:t>
          </a:r>
          <a:r>
            <a:rPr lang="el-GR"/>
            <a:t>Δ</a:t>
          </a:r>
          <a:r>
            <a:rPr lang="en-US"/>
            <a:t>T (ER1, CR2)</a:t>
          </a:r>
        </a:p>
      </dgm:t>
    </dgm:pt>
    <dgm:pt modelId="{D337CACC-F1FD-4880-9353-F9CB2BAA2FE7}" type="parTrans" cxnId="{1CCE0911-E4C7-4B5B-B601-06E96F0D3745}">
      <dgm:prSet/>
      <dgm:spPr/>
      <dgm:t>
        <a:bodyPr/>
        <a:lstStyle/>
        <a:p>
          <a:endParaRPr lang="en-US"/>
        </a:p>
      </dgm:t>
    </dgm:pt>
    <dgm:pt modelId="{C424ABBB-3FF3-4EC2-8EAD-FD21EDDF3EF7}" type="sibTrans" cxnId="{1CCE0911-E4C7-4B5B-B601-06E96F0D3745}">
      <dgm:prSet/>
      <dgm:spPr/>
      <dgm:t>
        <a:bodyPr/>
        <a:lstStyle/>
        <a:p>
          <a:endParaRPr lang="en-US"/>
        </a:p>
      </dgm:t>
    </dgm:pt>
    <dgm:pt modelId="{78E41067-28B9-4C5E-9353-1A3CEF885511}">
      <dgm:prSet/>
      <dgm:spPr/>
      <dgm:t>
        <a:bodyPr/>
        <a:lstStyle/>
        <a:p>
          <a:r>
            <a:rPr lang="en-US"/>
            <a:t>Test water specimen for </a:t>
          </a:r>
          <a:r>
            <a:rPr lang="el-GR" i="1"/>
            <a:t>τ</a:t>
          </a:r>
          <a:r>
            <a:rPr lang="en-US" i="1"/>
            <a:t> </a:t>
          </a:r>
          <a:r>
            <a:rPr lang="en-US" i="0"/>
            <a:t>(ER2, CR2)</a:t>
          </a:r>
          <a:r>
            <a:rPr lang="en-US" i="1"/>
            <a:t> </a:t>
          </a:r>
          <a:br>
            <a:rPr lang="en-US" i="1"/>
          </a:br>
          <a:r>
            <a:rPr lang="en-US"/>
            <a:t>(Time to freeze)</a:t>
          </a:r>
        </a:p>
      </dgm:t>
    </dgm:pt>
    <dgm:pt modelId="{E5F4A083-AED0-462A-9738-3AC9CB6B1FC6}" type="parTrans" cxnId="{2645F6EB-F611-4998-A7A3-C0E1DA514FD9}">
      <dgm:prSet/>
      <dgm:spPr/>
      <dgm:t>
        <a:bodyPr/>
        <a:lstStyle/>
        <a:p>
          <a:endParaRPr lang="en-US"/>
        </a:p>
      </dgm:t>
    </dgm:pt>
    <dgm:pt modelId="{994C5F33-8227-4B45-9D16-43BCC3D4DECF}" type="sibTrans" cxnId="{2645F6EB-F611-4998-A7A3-C0E1DA514FD9}">
      <dgm:prSet/>
      <dgm:spPr/>
      <dgm:t>
        <a:bodyPr/>
        <a:lstStyle/>
        <a:p>
          <a:endParaRPr lang="en-US"/>
        </a:p>
      </dgm:t>
    </dgm:pt>
    <dgm:pt modelId="{D9156A80-EEF7-4F78-A247-F575CC9DB7A7}">
      <dgm:prSet/>
      <dgm:spPr/>
      <dgm:t>
        <a:bodyPr/>
        <a:lstStyle/>
        <a:p>
          <a:r>
            <a:rPr lang="en-US"/>
            <a:t>Heat exchange to include heat </a:t>
          </a:r>
        </a:p>
      </dgm:t>
    </dgm:pt>
    <dgm:pt modelId="{593921AF-D60F-4DCA-9CBD-2BA233AA2230}" type="parTrans" cxnId="{26F4B3D1-DD2B-4825-A0D2-79A4EEF30146}">
      <dgm:prSet/>
      <dgm:spPr/>
      <dgm:t>
        <a:bodyPr/>
        <a:lstStyle/>
        <a:p>
          <a:endParaRPr lang="en-US"/>
        </a:p>
      </dgm:t>
    </dgm:pt>
    <dgm:pt modelId="{665D113C-D202-4E42-B19E-A8A77A9C3F66}" type="sibTrans" cxnId="{26F4B3D1-DD2B-4825-A0D2-79A4EEF30146}">
      <dgm:prSet phldrT="4" phldr="0"/>
      <dgm:spPr/>
      <dgm:t>
        <a:bodyPr/>
        <a:lstStyle/>
        <a:p>
          <a:r>
            <a:rPr lang="en-US"/>
            <a:t>4</a:t>
          </a:r>
        </a:p>
      </dgm:t>
    </dgm:pt>
    <dgm:pt modelId="{20D7F1F8-DBA5-4C59-8E4D-E48966C8B1C6}">
      <dgm:prSet/>
      <dgm:spPr/>
      <dgm:t>
        <a:bodyPr/>
        <a:lstStyle/>
        <a:p>
          <a:r>
            <a:rPr lang="en-US"/>
            <a:t>Test concrete specimen heat “absorption”</a:t>
          </a:r>
          <a:br>
            <a:rPr lang="en-US"/>
          </a:br>
          <a:r>
            <a:rPr lang="en-US"/>
            <a:t>(ER2, CR2)</a:t>
          </a:r>
        </a:p>
      </dgm:t>
    </dgm:pt>
    <dgm:pt modelId="{F399DBB2-18F5-4961-B8D6-77373A570549}" type="parTrans" cxnId="{1C30AD7F-80EE-48C4-9C23-65D6E57599A7}">
      <dgm:prSet/>
      <dgm:spPr/>
      <dgm:t>
        <a:bodyPr/>
        <a:lstStyle/>
        <a:p>
          <a:endParaRPr lang="en-US"/>
        </a:p>
      </dgm:t>
    </dgm:pt>
    <dgm:pt modelId="{DF95E8FA-FAAD-4565-A1E9-ED97E498AD89}" type="sibTrans" cxnId="{1C30AD7F-80EE-48C4-9C23-65D6E57599A7}">
      <dgm:prSet/>
      <dgm:spPr/>
      <dgm:t>
        <a:bodyPr/>
        <a:lstStyle/>
        <a:p>
          <a:endParaRPr lang="en-US"/>
        </a:p>
      </dgm:t>
    </dgm:pt>
    <dgm:pt modelId="{DABC8C46-9414-44CF-8DB8-3A23CA6FE360}">
      <dgm:prSet/>
      <dgm:spPr/>
      <dgm:t>
        <a:bodyPr/>
        <a:lstStyle/>
        <a:p>
          <a:r>
            <a:rPr lang="en-US"/>
            <a:t>Test water specimen heat “absorption”</a:t>
          </a:r>
          <a:br>
            <a:rPr lang="en-US"/>
          </a:br>
          <a:r>
            <a:rPr lang="en-US"/>
            <a:t>(ER2,CR2)</a:t>
          </a:r>
        </a:p>
      </dgm:t>
    </dgm:pt>
    <dgm:pt modelId="{8BDF7FD7-0A4E-4199-A62A-A5AFA71A4A72}" type="parTrans" cxnId="{4196A1D9-0ADE-4952-926D-43ABAB3118E7}">
      <dgm:prSet/>
      <dgm:spPr/>
      <dgm:t>
        <a:bodyPr/>
        <a:lstStyle/>
        <a:p>
          <a:endParaRPr lang="en-US"/>
        </a:p>
      </dgm:t>
    </dgm:pt>
    <dgm:pt modelId="{A3D7D699-97B4-44E3-BA88-2C4F1E8DED39}" type="sibTrans" cxnId="{4196A1D9-0ADE-4952-926D-43ABAB3118E7}">
      <dgm:prSet/>
      <dgm:spPr/>
      <dgm:t>
        <a:bodyPr/>
        <a:lstStyle/>
        <a:p>
          <a:endParaRPr lang="en-US"/>
        </a:p>
      </dgm:t>
    </dgm:pt>
    <dgm:pt modelId="{061E5C88-BA74-42AF-BBA9-072C4E69A9D2}">
      <dgm:prSet/>
      <dgm:spPr/>
      <dgm:t>
        <a:bodyPr/>
        <a:lstStyle/>
        <a:p>
          <a:r>
            <a:rPr lang="en-US"/>
            <a:t>Test Datum heat exchanger (ER3,CR4)</a:t>
          </a:r>
        </a:p>
      </dgm:t>
    </dgm:pt>
    <dgm:pt modelId="{F688578B-1EE9-4E01-A8A1-C57B4D9A0150}" type="parTrans" cxnId="{E9623451-847A-445C-B8D5-CEF8E7AEFA50}">
      <dgm:prSet/>
      <dgm:spPr/>
      <dgm:t>
        <a:bodyPr/>
        <a:lstStyle/>
        <a:p>
          <a:endParaRPr lang="en-US"/>
        </a:p>
      </dgm:t>
    </dgm:pt>
    <dgm:pt modelId="{99297A84-7348-463F-8355-3FBF97CB2621}" type="sibTrans" cxnId="{E9623451-847A-445C-B8D5-CEF8E7AEFA50}">
      <dgm:prSet phldrT="5" phldr="0"/>
      <dgm:spPr/>
      <dgm:t>
        <a:bodyPr/>
        <a:lstStyle/>
        <a:p>
          <a:r>
            <a:rPr lang="en-US"/>
            <a:t>5</a:t>
          </a:r>
        </a:p>
      </dgm:t>
    </dgm:pt>
    <dgm:pt modelId="{300EE657-EA0D-4155-810A-D3095EFBBD8C}" type="pres">
      <dgm:prSet presAssocID="{0510D043-4E9F-45F4-A5EC-FE444DACBBE8}" presName="Name0" presStyleCnt="0">
        <dgm:presLayoutVars>
          <dgm:animLvl val="lvl"/>
          <dgm:resizeHandles val="exact"/>
        </dgm:presLayoutVars>
      </dgm:prSet>
      <dgm:spPr/>
    </dgm:pt>
    <dgm:pt modelId="{6DD4B97C-0B46-49C2-A8FB-4094B30E0156}" type="pres">
      <dgm:prSet presAssocID="{88279670-5E22-40FB-BEDA-5E068EEB233B}" presName="compositeNode" presStyleCnt="0">
        <dgm:presLayoutVars>
          <dgm:bulletEnabled val="1"/>
        </dgm:presLayoutVars>
      </dgm:prSet>
      <dgm:spPr/>
    </dgm:pt>
    <dgm:pt modelId="{B5E8E511-CFCD-4E03-9A64-6A2194A34FB3}" type="pres">
      <dgm:prSet presAssocID="{88279670-5E22-40FB-BEDA-5E068EEB233B}" presName="bgRect" presStyleLbl="bgAccFollowNode1" presStyleIdx="0" presStyleCnt="5" custScaleY="178949" custLinFactNeighborX="-1822" custLinFactNeighborY="428"/>
      <dgm:spPr/>
    </dgm:pt>
    <dgm:pt modelId="{E19A7C03-3691-4350-BB24-6EB5756A52C5}" type="pres">
      <dgm:prSet presAssocID="{A973468F-7853-42D3-B1E0-60B717991ADD}" presName="sibTransNodeCircle" presStyleLbl="alignNode1" presStyleIdx="0" presStyleCnt="10" custLinFactNeighborY="-7464">
        <dgm:presLayoutVars>
          <dgm:chMax val="0"/>
          <dgm:bulletEnabled/>
        </dgm:presLayoutVars>
      </dgm:prSet>
      <dgm:spPr/>
    </dgm:pt>
    <dgm:pt modelId="{6B17C491-C91F-4D23-A12F-2C34D3B6CFD9}" type="pres">
      <dgm:prSet presAssocID="{88279670-5E22-40FB-BEDA-5E068EEB233B}" presName="bottomLine" presStyleLbl="alignNode1" presStyleIdx="1" presStyleCnt="10" custLinFactY="611800000" custLinFactNeighborX="304" custLinFactNeighborY="611898611">
        <dgm:presLayoutVars/>
      </dgm:prSet>
      <dgm:spPr/>
    </dgm:pt>
    <dgm:pt modelId="{87BC5FFC-FBE8-40BC-B07A-ECE551293B17}" type="pres">
      <dgm:prSet presAssocID="{88279670-5E22-40FB-BEDA-5E068EEB233B}" presName="nodeText" presStyleLbl="bgAccFollowNode1" presStyleIdx="0" presStyleCnt="5">
        <dgm:presLayoutVars>
          <dgm:bulletEnabled val="1"/>
        </dgm:presLayoutVars>
      </dgm:prSet>
      <dgm:spPr/>
    </dgm:pt>
    <dgm:pt modelId="{230911D3-B675-4894-BB2E-7ACD2D43E9B0}" type="pres">
      <dgm:prSet presAssocID="{A973468F-7853-42D3-B1E0-60B717991ADD}" presName="sibTrans" presStyleCnt="0"/>
      <dgm:spPr/>
    </dgm:pt>
    <dgm:pt modelId="{0EA40063-BDEF-4A90-AF69-4F889BA2666C}" type="pres">
      <dgm:prSet presAssocID="{971AE516-F71F-40C1-90CE-FE07E1FFCB08}" presName="compositeNode" presStyleCnt="0">
        <dgm:presLayoutVars>
          <dgm:bulletEnabled val="1"/>
        </dgm:presLayoutVars>
      </dgm:prSet>
      <dgm:spPr/>
    </dgm:pt>
    <dgm:pt modelId="{64612890-D2A2-4044-ADA6-D0CBAACC374B}" type="pres">
      <dgm:prSet presAssocID="{971AE516-F71F-40C1-90CE-FE07E1FFCB08}" presName="bgRect" presStyleLbl="bgAccFollowNode1" presStyleIdx="1" presStyleCnt="5" custScaleY="178949"/>
      <dgm:spPr/>
    </dgm:pt>
    <dgm:pt modelId="{7F94169A-F2AB-49A7-93C3-D44D7576946D}" type="pres">
      <dgm:prSet presAssocID="{86FACF46-04B3-4B69-BB17-A7AE5D2C9AF9}" presName="sibTransNodeCircle" presStyleLbl="alignNode1" presStyleIdx="2" presStyleCnt="10" custLinFactNeighborY="-7464">
        <dgm:presLayoutVars>
          <dgm:chMax val="0"/>
          <dgm:bulletEnabled/>
        </dgm:presLayoutVars>
      </dgm:prSet>
      <dgm:spPr/>
    </dgm:pt>
    <dgm:pt modelId="{43EBD521-218E-41E7-B0D4-836FC466E360}" type="pres">
      <dgm:prSet presAssocID="{971AE516-F71F-40C1-90CE-FE07E1FFCB08}" presName="bottomLine" presStyleLbl="alignNode1" presStyleIdx="3" presStyleCnt="10" custLinFactY="611800000" custLinFactNeighborX="304" custLinFactNeighborY="611898611">
        <dgm:presLayoutVars/>
      </dgm:prSet>
      <dgm:spPr/>
    </dgm:pt>
    <dgm:pt modelId="{6532EED6-F3CD-48C4-9B3F-230EF8D392BF}" type="pres">
      <dgm:prSet presAssocID="{971AE516-F71F-40C1-90CE-FE07E1FFCB08}" presName="nodeText" presStyleLbl="bgAccFollowNode1" presStyleIdx="1" presStyleCnt="5">
        <dgm:presLayoutVars>
          <dgm:bulletEnabled val="1"/>
        </dgm:presLayoutVars>
      </dgm:prSet>
      <dgm:spPr/>
    </dgm:pt>
    <dgm:pt modelId="{FB496E6D-FAA6-4EE5-B77B-ADC125181520}" type="pres">
      <dgm:prSet presAssocID="{86FACF46-04B3-4B69-BB17-A7AE5D2C9AF9}" presName="sibTrans" presStyleCnt="0"/>
      <dgm:spPr/>
    </dgm:pt>
    <dgm:pt modelId="{F5E38067-6E93-41AD-BF95-666799601C8A}" type="pres">
      <dgm:prSet presAssocID="{D089AE06-90FD-4EA3-BF56-DFBA3667157A}" presName="compositeNode" presStyleCnt="0">
        <dgm:presLayoutVars>
          <dgm:bulletEnabled val="1"/>
        </dgm:presLayoutVars>
      </dgm:prSet>
      <dgm:spPr/>
    </dgm:pt>
    <dgm:pt modelId="{8800EE25-0B8A-4CB5-A85C-6AB466B4CA56}" type="pres">
      <dgm:prSet presAssocID="{D089AE06-90FD-4EA3-BF56-DFBA3667157A}" presName="bgRect" presStyleLbl="bgAccFollowNode1" presStyleIdx="2" presStyleCnt="5" custScaleY="178949"/>
      <dgm:spPr/>
    </dgm:pt>
    <dgm:pt modelId="{44228E47-EAB3-4E11-B257-A506987EBD36}" type="pres">
      <dgm:prSet presAssocID="{98E003B6-7AE8-4A7E-B217-84966777C158}" presName="sibTransNodeCircle" presStyleLbl="alignNode1" presStyleIdx="4" presStyleCnt="10" custLinFactNeighborY="-8708">
        <dgm:presLayoutVars>
          <dgm:chMax val="0"/>
          <dgm:bulletEnabled/>
        </dgm:presLayoutVars>
      </dgm:prSet>
      <dgm:spPr/>
    </dgm:pt>
    <dgm:pt modelId="{59439768-B265-415B-935D-44282315C699}" type="pres">
      <dgm:prSet presAssocID="{D089AE06-90FD-4EA3-BF56-DFBA3667157A}" presName="bottomLine" presStyleLbl="alignNode1" presStyleIdx="5" presStyleCnt="10" custLinFactY="611800000" custLinFactNeighborX="304" custLinFactNeighborY="611898611">
        <dgm:presLayoutVars/>
      </dgm:prSet>
      <dgm:spPr/>
    </dgm:pt>
    <dgm:pt modelId="{BB444424-B180-48A9-9EA6-81F78EBD4EAD}" type="pres">
      <dgm:prSet presAssocID="{D089AE06-90FD-4EA3-BF56-DFBA3667157A}" presName="nodeText" presStyleLbl="bgAccFollowNode1" presStyleIdx="2" presStyleCnt="5">
        <dgm:presLayoutVars>
          <dgm:bulletEnabled val="1"/>
        </dgm:presLayoutVars>
      </dgm:prSet>
      <dgm:spPr/>
    </dgm:pt>
    <dgm:pt modelId="{844FA33A-0EE5-436A-BB6A-868E07228E79}" type="pres">
      <dgm:prSet presAssocID="{98E003B6-7AE8-4A7E-B217-84966777C158}" presName="sibTrans" presStyleCnt="0"/>
      <dgm:spPr/>
    </dgm:pt>
    <dgm:pt modelId="{FF666367-7F84-47EC-8139-2A3268D0B28D}" type="pres">
      <dgm:prSet presAssocID="{D9156A80-EEF7-4F78-A247-F575CC9DB7A7}" presName="compositeNode" presStyleCnt="0">
        <dgm:presLayoutVars>
          <dgm:bulletEnabled val="1"/>
        </dgm:presLayoutVars>
      </dgm:prSet>
      <dgm:spPr/>
    </dgm:pt>
    <dgm:pt modelId="{EB5D28DD-EFED-46AC-97D1-02FA41CC5456}" type="pres">
      <dgm:prSet presAssocID="{D9156A80-EEF7-4F78-A247-F575CC9DB7A7}" presName="bgRect" presStyleLbl="bgAccFollowNode1" presStyleIdx="3" presStyleCnt="5" custScaleY="178949"/>
      <dgm:spPr/>
    </dgm:pt>
    <dgm:pt modelId="{D05DA5CD-481B-472F-B8AB-B94F2CA6EA88}" type="pres">
      <dgm:prSet presAssocID="{665D113C-D202-4E42-B19E-A8A77A9C3F66}" presName="sibTransNodeCircle" presStyleLbl="alignNode1" presStyleIdx="6" presStyleCnt="10" custLinFactNeighborX="-7759" custLinFactNeighborY="-8708">
        <dgm:presLayoutVars>
          <dgm:chMax val="0"/>
          <dgm:bulletEnabled/>
        </dgm:presLayoutVars>
      </dgm:prSet>
      <dgm:spPr/>
    </dgm:pt>
    <dgm:pt modelId="{66574134-B893-4DAB-A16D-1E93E91FBAF1}" type="pres">
      <dgm:prSet presAssocID="{D9156A80-EEF7-4F78-A247-F575CC9DB7A7}" presName="bottomLine" presStyleLbl="alignNode1" presStyleIdx="7" presStyleCnt="10" custLinFactY="611800000" custLinFactNeighborX="304" custLinFactNeighborY="611898611">
        <dgm:presLayoutVars/>
      </dgm:prSet>
      <dgm:spPr/>
    </dgm:pt>
    <dgm:pt modelId="{AD12210B-55BE-47CE-BA44-38EB2B7F7793}" type="pres">
      <dgm:prSet presAssocID="{D9156A80-EEF7-4F78-A247-F575CC9DB7A7}" presName="nodeText" presStyleLbl="bgAccFollowNode1" presStyleIdx="3" presStyleCnt="5">
        <dgm:presLayoutVars>
          <dgm:bulletEnabled val="1"/>
        </dgm:presLayoutVars>
      </dgm:prSet>
      <dgm:spPr/>
    </dgm:pt>
    <dgm:pt modelId="{1A23433D-B380-435B-BDCC-75EAC5FCD63A}" type="pres">
      <dgm:prSet presAssocID="{665D113C-D202-4E42-B19E-A8A77A9C3F66}" presName="sibTrans" presStyleCnt="0"/>
      <dgm:spPr/>
    </dgm:pt>
    <dgm:pt modelId="{EC7DD4D4-60B4-4935-80F0-11BF2E1180C6}" type="pres">
      <dgm:prSet presAssocID="{061E5C88-BA74-42AF-BBA9-072C4E69A9D2}" presName="compositeNode" presStyleCnt="0">
        <dgm:presLayoutVars>
          <dgm:bulletEnabled val="1"/>
        </dgm:presLayoutVars>
      </dgm:prSet>
      <dgm:spPr/>
    </dgm:pt>
    <dgm:pt modelId="{F29ADA75-CF0C-4610-AA76-780398C5D504}" type="pres">
      <dgm:prSet presAssocID="{061E5C88-BA74-42AF-BBA9-072C4E69A9D2}" presName="bgRect" presStyleLbl="bgAccFollowNode1" presStyleIdx="4" presStyleCnt="5" custScaleY="178949"/>
      <dgm:spPr/>
    </dgm:pt>
    <dgm:pt modelId="{AB954D81-BB30-472C-BD1C-23EF02D5E70C}" type="pres">
      <dgm:prSet presAssocID="{99297A84-7348-463F-8355-3FBF97CB2621}" presName="sibTransNodeCircle" presStyleLbl="alignNode1" presStyleIdx="8" presStyleCnt="10" custLinFactNeighborY="-8708">
        <dgm:presLayoutVars>
          <dgm:chMax val="0"/>
          <dgm:bulletEnabled/>
        </dgm:presLayoutVars>
      </dgm:prSet>
      <dgm:spPr/>
    </dgm:pt>
    <dgm:pt modelId="{C20AA2B0-4926-4649-AA1F-B89CE1C36B8C}" type="pres">
      <dgm:prSet presAssocID="{061E5C88-BA74-42AF-BBA9-072C4E69A9D2}" presName="bottomLine" presStyleLbl="alignNode1" presStyleIdx="9" presStyleCnt="10" custLinFactY="611800000" custLinFactNeighborX="304" custLinFactNeighborY="611898611">
        <dgm:presLayoutVars/>
      </dgm:prSet>
      <dgm:spPr/>
    </dgm:pt>
    <dgm:pt modelId="{701C7F26-8D17-4359-98AD-6B4268EC77F6}" type="pres">
      <dgm:prSet presAssocID="{061E5C88-BA74-42AF-BBA9-072C4E69A9D2}" presName="nodeText" presStyleLbl="bgAccFollowNode1" presStyleIdx="4" presStyleCnt="5">
        <dgm:presLayoutVars>
          <dgm:bulletEnabled val="1"/>
        </dgm:presLayoutVars>
      </dgm:prSet>
      <dgm:spPr/>
    </dgm:pt>
  </dgm:ptLst>
  <dgm:cxnLst>
    <dgm:cxn modelId="{E3A2D801-FAAD-4989-A015-E1BC7EF1851F}" srcId="{D089AE06-90FD-4EA3-BF56-DFBA3667157A}" destId="{36CCB953-4EE0-4F63-8CA4-479C6030D7F8}" srcOrd="0" destOrd="0" parTransId="{A0C250B9-8CBC-46C7-AA5F-917187BB35EA}" sibTransId="{8E710449-F0D5-4921-B5A2-87F831B7D402}"/>
    <dgm:cxn modelId="{4D1B8B04-E7B9-464B-B3C9-47590D142C81}" type="presOf" srcId="{88279670-5E22-40FB-BEDA-5E068EEB233B}" destId="{B5E8E511-CFCD-4E03-9A64-6A2194A34FB3}" srcOrd="0" destOrd="0" presId="urn:microsoft.com/office/officeart/2016/7/layout/BasicLinearProcessNumbered"/>
    <dgm:cxn modelId="{11C4BD06-73B9-4D8B-B9D6-84B9FBB2F59A}" srcId="{0510D043-4E9F-45F4-A5EC-FE444DACBBE8}" destId="{971AE516-F71F-40C1-90CE-FE07E1FFCB08}" srcOrd="1" destOrd="0" parTransId="{34D5717F-2A74-4136-A0D3-4DDAF3D02902}" sibTransId="{86FACF46-04B3-4B69-BB17-A7AE5D2C9AF9}"/>
    <dgm:cxn modelId="{4E7BB409-89F0-4E74-B40E-43E5F2222585}" type="presOf" srcId="{061E5C88-BA74-42AF-BBA9-072C4E69A9D2}" destId="{F29ADA75-CF0C-4610-AA76-780398C5D504}" srcOrd="0" destOrd="0" presId="urn:microsoft.com/office/officeart/2016/7/layout/BasicLinearProcessNumbered"/>
    <dgm:cxn modelId="{82466A0C-6F7C-4101-9567-B3CB6E985011}" type="presOf" srcId="{D9156A80-EEF7-4F78-A247-F575CC9DB7A7}" destId="{EB5D28DD-EFED-46AC-97D1-02FA41CC5456}" srcOrd="0" destOrd="0" presId="urn:microsoft.com/office/officeart/2016/7/layout/BasicLinearProcessNumbered"/>
    <dgm:cxn modelId="{1CCE0911-E4C7-4B5B-B601-06E96F0D3745}" srcId="{D089AE06-90FD-4EA3-BF56-DFBA3667157A}" destId="{673B38B5-7166-43B1-9FD2-F287A0828CA8}" srcOrd="2" destOrd="0" parTransId="{D337CACC-F1FD-4880-9353-F9CB2BAA2FE7}" sibTransId="{C424ABBB-3FF3-4EC2-8EAD-FD21EDDF3EF7}"/>
    <dgm:cxn modelId="{66946C30-DDCD-41AC-B4C0-4E14E34F12CC}" type="presOf" srcId="{971AE516-F71F-40C1-90CE-FE07E1FFCB08}" destId="{6532EED6-F3CD-48C4-9B3F-230EF8D392BF}" srcOrd="1" destOrd="0" presId="urn:microsoft.com/office/officeart/2016/7/layout/BasicLinearProcessNumbered"/>
    <dgm:cxn modelId="{5FEC1E3A-FCDD-498A-9758-8B23EB1FF3D0}" type="presOf" srcId="{061E5C88-BA74-42AF-BBA9-072C4E69A9D2}" destId="{701C7F26-8D17-4359-98AD-6B4268EC77F6}" srcOrd="1" destOrd="0" presId="urn:microsoft.com/office/officeart/2016/7/layout/BasicLinearProcessNumbered"/>
    <dgm:cxn modelId="{C0098B68-730D-4474-AA14-2E375DA7FF64}" type="presOf" srcId="{98E003B6-7AE8-4A7E-B217-84966777C158}" destId="{44228E47-EAB3-4E11-B257-A506987EBD36}" srcOrd="0" destOrd="0" presId="urn:microsoft.com/office/officeart/2016/7/layout/BasicLinearProcessNumbered"/>
    <dgm:cxn modelId="{E9623451-847A-445C-B8D5-CEF8E7AEFA50}" srcId="{0510D043-4E9F-45F4-A5EC-FE444DACBBE8}" destId="{061E5C88-BA74-42AF-BBA9-072C4E69A9D2}" srcOrd="4" destOrd="0" parTransId="{F688578B-1EE9-4E01-A8A1-C57B4D9A0150}" sibTransId="{99297A84-7348-463F-8355-3FBF97CB2621}"/>
    <dgm:cxn modelId="{94059E51-B2F6-4EEF-91C2-128FBAEAE902}" type="presOf" srcId="{A973468F-7853-42D3-B1E0-60B717991ADD}" destId="{E19A7C03-3691-4350-BB24-6EB5756A52C5}" srcOrd="0" destOrd="0" presId="urn:microsoft.com/office/officeart/2016/7/layout/BasicLinearProcessNumbered"/>
    <dgm:cxn modelId="{404C9F59-C2B8-4CD1-B8A7-CB15B08C44F8}" type="presOf" srcId="{D089AE06-90FD-4EA3-BF56-DFBA3667157A}" destId="{BB444424-B180-48A9-9EA6-81F78EBD4EAD}" srcOrd="1" destOrd="0" presId="urn:microsoft.com/office/officeart/2016/7/layout/BasicLinearProcessNumbered"/>
    <dgm:cxn modelId="{1C30AD7F-80EE-48C4-9C23-65D6E57599A7}" srcId="{D9156A80-EEF7-4F78-A247-F575CC9DB7A7}" destId="{20D7F1F8-DBA5-4C59-8E4D-E48966C8B1C6}" srcOrd="0" destOrd="0" parTransId="{F399DBB2-18F5-4961-B8D6-77373A570549}" sibTransId="{DF95E8FA-FAAD-4565-A1E9-ED97E498AD89}"/>
    <dgm:cxn modelId="{DA3A0782-206F-4DC7-9178-7B8F7E53246C}" type="presOf" srcId="{99297A84-7348-463F-8355-3FBF97CB2621}" destId="{AB954D81-BB30-472C-BD1C-23EF02D5E70C}" srcOrd="0" destOrd="0" presId="urn:microsoft.com/office/officeart/2016/7/layout/BasicLinearProcessNumbered"/>
    <dgm:cxn modelId="{068AE488-8357-4783-93A8-1CD3F442E1A4}" type="presOf" srcId="{36CCB953-4EE0-4F63-8CA4-479C6030D7F8}" destId="{BB444424-B180-48A9-9EA6-81F78EBD4EAD}" srcOrd="0" destOrd="1" presId="urn:microsoft.com/office/officeart/2016/7/layout/BasicLinearProcessNumbered"/>
    <dgm:cxn modelId="{6C5EB98A-373C-4763-8F4B-1C462588922D}" type="presOf" srcId="{D9156A80-EEF7-4F78-A247-F575CC9DB7A7}" destId="{AD12210B-55BE-47CE-BA44-38EB2B7F7793}" srcOrd="1" destOrd="0" presId="urn:microsoft.com/office/officeart/2016/7/layout/BasicLinearProcessNumbered"/>
    <dgm:cxn modelId="{A053858B-BBA8-4135-BA01-EFB14DC10C58}" type="presOf" srcId="{86FACF46-04B3-4B69-BB17-A7AE5D2C9AF9}" destId="{7F94169A-F2AB-49A7-93C3-D44D7576946D}" srcOrd="0" destOrd="0" presId="urn:microsoft.com/office/officeart/2016/7/layout/BasicLinearProcessNumbered"/>
    <dgm:cxn modelId="{B1B4E08C-6B8D-41D2-96A6-6596B24F6FCA}" srcId="{0510D043-4E9F-45F4-A5EC-FE444DACBBE8}" destId="{88279670-5E22-40FB-BEDA-5E068EEB233B}" srcOrd="0" destOrd="0" parTransId="{0C887949-D6F0-4DCD-A602-816D48C3C60D}" sibTransId="{A973468F-7853-42D3-B1E0-60B717991ADD}"/>
    <dgm:cxn modelId="{C96E319C-B0B8-4D21-9A0F-1CC871A2F780}" srcId="{0510D043-4E9F-45F4-A5EC-FE444DACBBE8}" destId="{D089AE06-90FD-4EA3-BF56-DFBA3667157A}" srcOrd="2" destOrd="0" parTransId="{2CCB3F80-64FB-4CA0-B965-1FC2A5BFA3DD}" sibTransId="{98E003B6-7AE8-4A7E-B217-84966777C158}"/>
    <dgm:cxn modelId="{CE2265A4-EF7D-4F4A-9A97-0EED3BDA49FA}" type="presOf" srcId="{D089AE06-90FD-4EA3-BF56-DFBA3667157A}" destId="{8800EE25-0B8A-4CB5-A85C-6AB466B4CA56}" srcOrd="0" destOrd="0" presId="urn:microsoft.com/office/officeart/2016/7/layout/BasicLinearProcessNumbered"/>
    <dgm:cxn modelId="{ED1DBEB9-2DCE-4326-A9FA-293B08EE2C24}" type="presOf" srcId="{673B38B5-7166-43B1-9FD2-F287A0828CA8}" destId="{BB444424-B180-48A9-9EA6-81F78EBD4EAD}" srcOrd="0" destOrd="3" presId="urn:microsoft.com/office/officeart/2016/7/layout/BasicLinearProcessNumbered"/>
    <dgm:cxn modelId="{70C632C3-0FAB-4A0D-B3D8-86E727F7D8BE}" type="presOf" srcId="{FF731EF7-5B52-49FF-AEF4-B66F21720370}" destId="{BB444424-B180-48A9-9EA6-81F78EBD4EAD}" srcOrd="0" destOrd="2" presId="urn:microsoft.com/office/officeart/2016/7/layout/BasicLinearProcessNumbered"/>
    <dgm:cxn modelId="{26F4B3D1-DD2B-4825-A0D2-79A4EEF30146}" srcId="{0510D043-4E9F-45F4-A5EC-FE444DACBBE8}" destId="{D9156A80-EEF7-4F78-A247-F575CC9DB7A7}" srcOrd="3" destOrd="0" parTransId="{593921AF-D60F-4DCA-9CBD-2BA233AA2230}" sibTransId="{665D113C-D202-4E42-B19E-A8A77A9C3F66}"/>
    <dgm:cxn modelId="{A3D5BFD3-2B26-4442-9BB9-D982BE5E0C8C}" type="presOf" srcId="{88279670-5E22-40FB-BEDA-5E068EEB233B}" destId="{87BC5FFC-FBE8-40BC-B07A-ECE551293B17}" srcOrd="1" destOrd="0" presId="urn:microsoft.com/office/officeart/2016/7/layout/BasicLinearProcessNumbered"/>
    <dgm:cxn modelId="{B8C556D4-B732-4AFC-AC60-B2DF2AC3DD3A}" srcId="{D089AE06-90FD-4EA3-BF56-DFBA3667157A}" destId="{FF731EF7-5B52-49FF-AEF4-B66F21720370}" srcOrd="1" destOrd="0" parTransId="{4362D189-F628-42DD-B42A-ABD2E174314C}" sibTransId="{69387B11-25C7-47DB-A43F-94C91DACFF66}"/>
    <dgm:cxn modelId="{4196A1D9-0ADE-4952-926D-43ABAB3118E7}" srcId="{D9156A80-EEF7-4F78-A247-F575CC9DB7A7}" destId="{DABC8C46-9414-44CF-8DB8-3A23CA6FE360}" srcOrd="1" destOrd="0" parTransId="{8BDF7FD7-0A4E-4199-A62A-A5AFA71A4A72}" sibTransId="{A3D7D699-97B4-44E3-BA88-2C4F1E8DED39}"/>
    <dgm:cxn modelId="{1FE307E1-62D2-4814-AB7A-29CEB046EE40}" type="presOf" srcId="{971AE516-F71F-40C1-90CE-FE07E1FFCB08}" destId="{64612890-D2A2-4044-ADA6-D0CBAACC374B}" srcOrd="0" destOrd="0" presId="urn:microsoft.com/office/officeart/2016/7/layout/BasicLinearProcessNumbered"/>
    <dgm:cxn modelId="{889AF7E2-408A-4343-A603-1D9F3A70DC07}" type="presOf" srcId="{665D113C-D202-4E42-B19E-A8A77A9C3F66}" destId="{D05DA5CD-481B-472F-B8AB-B94F2CA6EA88}" srcOrd="0" destOrd="0" presId="urn:microsoft.com/office/officeart/2016/7/layout/BasicLinearProcessNumbered"/>
    <dgm:cxn modelId="{6DDD26E4-B368-495D-BF2B-1659D4F8469C}" type="presOf" srcId="{78E41067-28B9-4C5E-9353-1A3CEF885511}" destId="{BB444424-B180-48A9-9EA6-81F78EBD4EAD}" srcOrd="0" destOrd="4" presId="urn:microsoft.com/office/officeart/2016/7/layout/BasicLinearProcessNumbered"/>
    <dgm:cxn modelId="{EC45F2E5-0D22-439C-B5B9-FA7A279CA9B1}" type="presOf" srcId="{20D7F1F8-DBA5-4C59-8E4D-E48966C8B1C6}" destId="{AD12210B-55BE-47CE-BA44-38EB2B7F7793}" srcOrd="0" destOrd="1" presId="urn:microsoft.com/office/officeart/2016/7/layout/BasicLinearProcessNumbered"/>
    <dgm:cxn modelId="{2DC3FFE5-EC9C-481B-AA05-1A8FDE803943}" type="presOf" srcId="{DABC8C46-9414-44CF-8DB8-3A23CA6FE360}" destId="{AD12210B-55BE-47CE-BA44-38EB2B7F7793}" srcOrd="0" destOrd="2" presId="urn:microsoft.com/office/officeart/2016/7/layout/BasicLinearProcessNumbered"/>
    <dgm:cxn modelId="{2645F6EB-F611-4998-A7A3-C0E1DA514FD9}" srcId="{D089AE06-90FD-4EA3-BF56-DFBA3667157A}" destId="{78E41067-28B9-4C5E-9353-1A3CEF885511}" srcOrd="3" destOrd="0" parTransId="{E5F4A083-AED0-462A-9738-3AC9CB6B1FC6}" sibTransId="{994C5F33-8227-4B45-9D16-43BCC3D4DECF}"/>
    <dgm:cxn modelId="{FC745FFA-56F6-471D-B509-04FA31AE70B7}" type="presOf" srcId="{0510D043-4E9F-45F4-A5EC-FE444DACBBE8}" destId="{300EE657-EA0D-4155-810A-D3095EFBBD8C}" srcOrd="0" destOrd="0" presId="urn:microsoft.com/office/officeart/2016/7/layout/BasicLinearProcessNumbered"/>
    <dgm:cxn modelId="{D83E327E-9FD8-4C24-B27B-97ADCF7A9124}" type="presParOf" srcId="{300EE657-EA0D-4155-810A-D3095EFBBD8C}" destId="{6DD4B97C-0B46-49C2-A8FB-4094B30E0156}" srcOrd="0" destOrd="0" presId="urn:microsoft.com/office/officeart/2016/7/layout/BasicLinearProcessNumbered"/>
    <dgm:cxn modelId="{9F850D36-F722-4397-8E8A-DE7C2F8E6CDB}" type="presParOf" srcId="{6DD4B97C-0B46-49C2-A8FB-4094B30E0156}" destId="{B5E8E511-CFCD-4E03-9A64-6A2194A34FB3}" srcOrd="0" destOrd="0" presId="urn:microsoft.com/office/officeart/2016/7/layout/BasicLinearProcessNumbered"/>
    <dgm:cxn modelId="{98ED74F0-3688-4C5C-B781-7838787F41C5}" type="presParOf" srcId="{6DD4B97C-0B46-49C2-A8FB-4094B30E0156}" destId="{E19A7C03-3691-4350-BB24-6EB5756A52C5}" srcOrd="1" destOrd="0" presId="urn:microsoft.com/office/officeart/2016/7/layout/BasicLinearProcessNumbered"/>
    <dgm:cxn modelId="{8EB0FEA2-4345-4AAC-9ABB-5056F5B394D1}" type="presParOf" srcId="{6DD4B97C-0B46-49C2-A8FB-4094B30E0156}" destId="{6B17C491-C91F-4D23-A12F-2C34D3B6CFD9}" srcOrd="2" destOrd="0" presId="urn:microsoft.com/office/officeart/2016/7/layout/BasicLinearProcessNumbered"/>
    <dgm:cxn modelId="{EF14D77A-4055-4F69-86B9-B0CA26D95BA5}" type="presParOf" srcId="{6DD4B97C-0B46-49C2-A8FB-4094B30E0156}" destId="{87BC5FFC-FBE8-40BC-B07A-ECE551293B17}" srcOrd="3" destOrd="0" presId="urn:microsoft.com/office/officeart/2016/7/layout/BasicLinearProcessNumbered"/>
    <dgm:cxn modelId="{5301A428-816E-44FD-96EA-FE6B3C3DE406}" type="presParOf" srcId="{300EE657-EA0D-4155-810A-D3095EFBBD8C}" destId="{230911D3-B675-4894-BB2E-7ACD2D43E9B0}" srcOrd="1" destOrd="0" presId="urn:microsoft.com/office/officeart/2016/7/layout/BasicLinearProcessNumbered"/>
    <dgm:cxn modelId="{5DBD19DC-5063-4177-A450-A50CE1B5D5AD}" type="presParOf" srcId="{300EE657-EA0D-4155-810A-D3095EFBBD8C}" destId="{0EA40063-BDEF-4A90-AF69-4F889BA2666C}" srcOrd="2" destOrd="0" presId="urn:microsoft.com/office/officeart/2016/7/layout/BasicLinearProcessNumbered"/>
    <dgm:cxn modelId="{23DCC4CA-54C2-46DD-82F1-893A7A18243E}" type="presParOf" srcId="{0EA40063-BDEF-4A90-AF69-4F889BA2666C}" destId="{64612890-D2A2-4044-ADA6-D0CBAACC374B}" srcOrd="0" destOrd="0" presId="urn:microsoft.com/office/officeart/2016/7/layout/BasicLinearProcessNumbered"/>
    <dgm:cxn modelId="{510B685E-C7AA-4955-A64D-0722C4EE6180}" type="presParOf" srcId="{0EA40063-BDEF-4A90-AF69-4F889BA2666C}" destId="{7F94169A-F2AB-49A7-93C3-D44D7576946D}" srcOrd="1" destOrd="0" presId="urn:microsoft.com/office/officeart/2016/7/layout/BasicLinearProcessNumbered"/>
    <dgm:cxn modelId="{D800B112-515B-4F1D-A750-3246CB36664C}" type="presParOf" srcId="{0EA40063-BDEF-4A90-AF69-4F889BA2666C}" destId="{43EBD521-218E-41E7-B0D4-836FC466E360}" srcOrd="2" destOrd="0" presId="urn:microsoft.com/office/officeart/2016/7/layout/BasicLinearProcessNumbered"/>
    <dgm:cxn modelId="{AF8F9EB0-FE5A-4346-AD91-5B190C99798B}" type="presParOf" srcId="{0EA40063-BDEF-4A90-AF69-4F889BA2666C}" destId="{6532EED6-F3CD-48C4-9B3F-230EF8D392BF}" srcOrd="3" destOrd="0" presId="urn:microsoft.com/office/officeart/2016/7/layout/BasicLinearProcessNumbered"/>
    <dgm:cxn modelId="{C9AB41AD-8FE4-4190-8AA8-AC68D6151792}" type="presParOf" srcId="{300EE657-EA0D-4155-810A-D3095EFBBD8C}" destId="{FB496E6D-FAA6-4EE5-B77B-ADC125181520}" srcOrd="3" destOrd="0" presId="urn:microsoft.com/office/officeart/2016/7/layout/BasicLinearProcessNumbered"/>
    <dgm:cxn modelId="{F2A1D762-BDBF-457A-ABDB-7FF79C775544}" type="presParOf" srcId="{300EE657-EA0D-4155-810A-D3095EFBBD8C}" destId="{F5E38067-6E93-41AD-BF95-666799601C8A}" srcOrd="4" destOrd="0" presId="urn:microsoft.com/office/officeart/2016/7/layout/BasicLinearProcessNumbered"/>
    <dgm:cxn modelId="{BABC722A-4930-4FBE-A763-F69882008705}" type="presParOf" srcId="{F5E38067-6E93-41AD-BF95-666799601C8A}" destId="{8800EE25-0B8A-4CB5-A85C-6AB466B4CA56}" srcOrd="0" destOrd="0" presId="urn:microsoft.com/office/officeart/2016/7/layout/BasicLinearProcessNumbered"/>
    <dgm:cxn modelId="{A9F16B98-227D-41D9-8A92-7AD60FE8B875}" type="presParOf" srcId="{F5E38067-6E93-41AD-BF95-666799601C8A}" destId="{44228E47-EAB3-4E11-B257-A506987EBD36}" srcOrd="1" destOrd="0" presId="urn:microsoft.com/office/officeart/2016/7/layout/BasicLinearProcessNumbered"/>
    <dgm:cxn modelId="{2068D2D2-0BCD-4F82-A54B-6940C5107A7C}" type="presParOf" srcId="{F5E38067-6E93-41AD-BF95-666799601C8A}" destId="{59439768-B265-415B-935D-44282315C699}" srcOrd="2" destOrd="0" presId="urn:microsoft.com/office/officeart/2016/7/layout/BasicLinearProcessNumbered"/>
    <dgm:cxn modelId="{3BB3585C-6029-4058-A7DF-A7738739F045}" type="presParOf" srcId="{F5E38067-6E93-41AD-BF95-666799601C8A}" destId="{BB444424-B180-48A9-9EA6-81F78EBD4EAD}" srcOrd="3" destOrd="0" presId="urn:microsoft.com/office/officeart/2016/7/layout/BasicLinearProcessNumbered"/>
    <dgm:cxn modelId="{A6BE11CC-EBAE-40EE-865A-A85FC79CA62D}" type="presParOf" srcId="{300EE657-EA0D-4155-810A-D3095EFBBD8C}" destId="{844FA33A-0EE5-436A-BB6A-868E07228E79}" srcOrd="5" destOrd="0" presId="urn:microsoft.com/office/officeart/2016/7/layout/BasicLinearProcessNumbered"/>
    <dgm:cxn modelId="{F7ABAD51-7E72-4393-A0E6-97E9EADD3F5C}" type="presParOf" srcId="{300EE657-EA0D-4155-810A-D3095EFBBD8C}" destId="{FF666367-7F84-47EC-8139-2A3268D0B28D}" srcOrd="6" destOrd="0" presId="urn:microsoft.com/office/officeart/2016/7/layout/BasicLinearProcessNumbered"/>
    <dgm:cxn modelId="{B1C893B8-9BA6-42D0-93AF-91339F71FC62}" type="presParOf" srcId="{FF666367-7F84-47EC-8139-2A3268D0B28D}" destId="{EB5D28DD-EFED-46AC-97D1-02FA41CC5456}" srcOrd="0" destOrd="0" presId="urn:microsoft.com/office/officeart/2016/7/layout/BasicLinearProcessNumbered"/>
    <dgm:cxn modelId="{9AA2BA0B-7D33-4625-99DA-C8945200E941}" type="presParOf" srcId="{FF666367-7F84-47EC-8139-2A3268D0B28D}" destId="{D05DA5CD-481B-472F-B8AB-B94F2CA6EA88}" srcOrd="1" destOrd="0" presId="urn:microsoft.com/office/officeart/2016/7/layout/BasicLinearProcessNumbered"/>
    <dgm:cxn modelId="{CAEA91D5-6FE6-480E-8DE3-A15DB3782928}" type="presParOf" srcId="{FF666367-7F84-47EC-8139-2A3268D0B28D}" destId="{66574134-B893-4DAB-A16D-1E93E91FBAF1}" srcOrd="2" destOrd="0" presId="urn:microsoft.com/office/officeart/2016/7/layout/BasicLinearProcessNumbered"/>
    <dgm:cxn modelId="{DF375566-B358-40EA-82FF-925EB212FDE2}" type="presParOf" srcId="{FF666367-7F84-47EC-8139-2A3268D0B28D}" destId="{AD12210B-55BE-47CE-BA44-38EB2B7F7793}" srcOrd="3" destOrd="0" presId="urn:microsoft.com/office/officeart/2016/7/layout/BasicLinearProcessNumbered"/>
    <dgm:cxn modelId="{7D249DF8-1CB5-49E8-9605-F0C7C152B33D}" type="presParOf" srcId="{300EE657-EA0D-4155-810A-D3095EFBBD8C}" destId="{1A23433D-B380-435B-BDCC-75EAC5FCD63A}" srcOrd="7" destOrd="0" presId="urn:microsoft.com/office/officeart/2016/7/layout/BasicLinearProcessNumbered"/>
    <dgm:cxn modelId="{FF23736E-DDCE-4066-BF42-026D9785F690}" type="presParOf" srcId="{300EE657-EA0D-4155-810A-D3095EFBBD8C}" destId="{EC7DD4D4-60B4-4935-80F0-11BF2E1180C6}" srcOrd="8" destOrd="0" presId="urn:microsoft.com/office/officeart/2016/7/layout/BasicLinearProcessNumbered"/>
    <dgm:cxn modelId="{485C3288-3279-41FF-86B7-933BA53085CB}" type="presParOf" srcId="{EC7DD4D4-60B4-4935-80F0-11BF2E1180C6}" destId="{F29ADA75-CF0C-4610-AA76-780398C5D504}" srcOrd="0" destOrd="0" presId="urn:microsoft.com/office/officeart/2016/7/layout/BasicLinearProcessNumbered"/>
    <dgm:cxn modelId="{48516AAE-AC4D-41A7-95B9-A01F1A658515}" type="presParOf" srcId="{EC7DD4D4-60B4-4935-80F0-11BF2E1180C6}" destId="{AB954D81-BB30-472C-BD1C-23EF02D5E70C}" srcOrd="1" destOrd="0" presId="urn:microsoft.com/office/officeart/2016/7/layout/BasicLinearProcessNumbered"/>
    <dgm:cxn modelId="{816EEDC0-A8E2-4470-9613-3C31242A238D}" type="presParOf" srcId="{EC7DD4D4-60B4-4935-80F0-11BF2E1180C6}" destId="{C20AA2B0-4926-4649-AA1F-B89CE1C36B8C}" srcOrd="2" destOrd="0" presId="urn:microsoft.com/office/officeart/2016/7/layout/BasicLinearProcessNumbered"/>
    <dgm:cxn modelId="{E983F890-8915-475E-AA99-E20097BC38EF}" type="presParOf" srcId="{EC7DD4D4-60B4-4935-80F0-11BF2E1180C6}" destId="{701C7F26-8D17-4359-98AD-6B4268EC77F6}" srcOrd="3" destOrd="0" presId="urn:microsoft.com/office/officeart/2016/7/layout/BasicLinearProcessNumbered"/>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81721E-1330-4072-B210-0279C22A9F05}">
      <dsp:nvSpPr>
        <dsp:cNvPr id="0" name=""/>
        <dsp:cNvSpPr/>
      </dsp:nvSpPr>
      <dsp:spPr>
        <a:xfrm>
          <a:off x="0" y="270087"/>
          <a:ext cx="6115219" cy="277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97072EC-C1B3-435A-B6D4-FE5AB756B98A}">
      <dsp:nvSpPr>
        <dsp:cNvPr id="0" name=""/>
        <dsp:cNvSpPr/>
      </dsp:nvSpPr>
      <dsp:spPr>
        <a:xfrm>
          <a:off x="305760" y="107727"/>
          <a:ext cx="4280653" cy="3247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1799" tIns="0" rIns="161799" bIns="0" numCol="1" spcCol="1270" anchor="ctr" anchorCtr="0">
          <a:noAutofit/>
        </a:bodyPr>
        <a:lstStyle/>
        <a:p>
          <a:pPr marL="0" lvl="0" indent="0" algn="l" defTabSz="488950">
            <a:lnSpc>
              <a:spcPct val="90000"/>
            </a:lnSpc>
            <a:spcBef>
              <a:spcPct val="0"/>
            </a:spcBef>
            <a:spcAft>
              <a:spcPct val="35000"/>
            </a:spcAft>
            <a:buNone/>
          </a:pPr>
          <a:r>
            <a:rPr lang="en-US" sz="1100" b="1" i="0" u="sng" kern="1200"/>
            <a:t>Engineering Requirements</a:t>
          </a:r>
          <a:endParaRPr lang="en-US" sz="1100" kern="1200"/>
        </a:p>
      </dsp:txBody>
      <dsp:txXfrm>
        <a:off x="321612" y="123579"/>
        <a:ext cx="4248949" cy="293016"/>
      </dsp:txXfrm>
    </dsp:sp>
    <dsp:sp modelId="{DB9AEF4B-958A-4FE4-922D-65393C4D4DEE}">
      <dsp:nvSpPr>
        <dsp:cNvPr id="0" name=""/>
        <dsp:cNvSpPr/>
      </dsp:nvSpPr>
      <dsp:spPr>
        <a:xfrm>
          <a:off x="0" y="769047"/>
          <a:ext cx="6115219" cy="121275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74609" tIns="229108" rIns="474609" bIns="78232" numCol="1" spcCol="1270" anchor="t" anchorCtr="0">
          <a:noAutofit/>
        </a:bodyPr>
        <a:lstStyle/>
        <a:p>
          <a:pPr marL="57150" lvl="1" indent="-57150" algn="l" defTabSz="488950">
            <a:lnSpc>
              <a:spcPct val="90000"/>
            </a:lnSpc>
            <a:spcBef>
              <a:spcPct val="0"/>
            </a:spcBef>
            <a:spcAft>
              <a:spcPct val="15000"/>
            </a:spcAft>
            <a:buChar char="•"/>
          </a:pPr>
          <a:r>
            <a:rPr lang="en-US" sz="1100" b="0" i="0" kern="1200"/>
            <a:t>Transient Heat Analysis   </a:t>
          </a:r>
          <a:endParaRPr lang="en-US" sz="1100" kern="1200"/>
        </a:p>
        <a:p>
          <a:pPr marL="57150" lvl="1" indent="-57150" algn="l" defTabSz="488950">
            <a:lnSpc>
              <a:spcPct val="90000"/>
            </a:lnSpc>
            <a:spcBef>
              <a:spcPct val="0"/>
            </a:spcBef>
            <a:spcAft>
              <a:spcPct val="15000"/>
            </a:spcAft>
            <a:buChar char="•"/>
          </a:pPr>
          <a:r>
            <a:rPr lang="en-US" sz="1100" b="0" i="0" kern="1200"/>
            <a:t>Thermodynamic analysis   </a:t>
          </a:r>
          <a:endParaRPr lang="en-US" sz="1100" kern="1200"/>
        </a:p>
        <a:p>
          <a:pPr marL="57150" lvl="1" indent="-57150" algn="l" defTabSz="488950">
            <a:lnSpc>
              <a:spcPct val="90000"/>
            </a:lnSpc>
            <a:spcBef>
              <a:spcPct val="0"/>
            </a:spcBef>
            <a:spcAft>
              <a:spcPct val="15000"/>
            </a:spcAft>
            <a:buChar char="•"/>
          </a:pPr>
          <a:r>
            <a:rPr lang="en-US" sz="1100" b="0" i="0" kern="1200"/>
            <a:t>Resistive Heat Analysis  </a:t>
          </a:r>
          <a:endParaRPr lang="en-US" sz="1100" kern="1200"/>
        </a:p>
        <a:p>
          <a:pPr marL="57150" lvl="1" indent="-57150" algn="l" defTabSz="488950">
            <a:lnSpc>
              <a:spcPct val="90000"/>
            </a:lnSpc>
            <a:spcBef>
              <a:spcPct val="0"/>
            </a:spcBef>
            <a:spcAft>
              <a:spcPct val="15000"/>
            </a:spcAft>
            <a:buChar char="•"/>
          </a:pPr>
          <a:r>
            <a:rPr lang="en-US" sz="1100" b="0" i="0" kern="1200"/>
            <a:t>Lumped Capacitance  </a:t>
          </a:r>
          <a:endParaRPr lang="en-US" sz="1100" kern="1200"/>
        </a:p>
        <a:p>
          <a:pPr marL="57150" lvl="1" indent="-57150" algn="l" defTabSz="488950">
            <a:lnSpc>
              <a:spcPct val="90000"/>
            </a:lnSpc>
            <a:spcBef>
              <a:spcPct val="0"/>
            </a:spcBef>
            <a:spcAft>
              <a:spcPct val="15000"/>
            </a:spcAft>
            <a:buChar char="•"/>
          </a:pPr>
          <a:r>
            <a:rPr lang="en-US" sz="1100" b="0" i="0" kern="1200"/>
            <a:t>ANSYS Models   </a:t>
          </a:r>
          <a:endParaRPr lang="en-US" sz="1100" kern="1200"/>
        </a:p>
      </dsp:txBody>
      <dsp:txXfrm>
        <a:off x="0" y="769047"/>
        <a:ext cx="6115219" cy="1212750"/>
      </dsp:txXfrm>
    </dsp:sp>
    <dsp:sp modelId="{D70B1FA3-5A5A-4C6B-8BED-7AA83A46C0C7}">
      <dsp:nvSpPr>
        <dsp:cNvPr id="0" name=""/>
        <dsp:cNvSpPr/>
      </dsp:nvSpPr>
      <dsp:spPr>
        <a:xfrm>
          <a:off x="305760" y="606687"/>
          <a:ext cx="4280653" cy="3247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1799" tIns="0" rIns="161799" bIns="0" numCol="1" spcCol="1270" anchor="ctr" anchorCtr="0">
          <a:noAutofit/>
        </a:bodyPr>
        <a:lstStyle/>
        <a:p>
          <a:pPr marL="0" lvl="0" indent="0" algn="l" defTabSz="488950">
            <a:lnSpc>
              <a:spcPct val="90000"/>
            </a:lnSpc>
            <a:spcBef>
              <a:spcPct val="0"/>
            </a:spcBef>
            <a:spcAft>
              <a:spcPct val="35000"/>
            </a:spcAft>
            <a:buNone/>
          </a:pPr>
          <a:r>
            <a:rPr lang="en-US" sz="1100" b="0" i="0" kern="1200"/>
            <a:t>Heat Transfer  </a:t>
          </a:r>
          <a:r>
            <a:rPr lang="en-US" sz="1100" b="1" i="0" kern="1200"/>
            <a:t>ER1</a:t>
          </a:r>
          <a:r>
            <a:rPr lang="en-US" sz="1100" b="0" i="0" kern="1200"/>
            <a:t> (Watts-W/s)</a:t>
          </a:r>
          <a:endParaRPr lang="en-US" sz="1100" kern="1200"/>
        </a:p>
      </dsp:txBody>
      <dsp:txXfrm>
        <a:off x="321612" y="622539"/>
        <a:ext cx="4248949" cy="293016"/>
      </dsp:txXfrm>
    </dsp:sp>
    <dsp:sp modelId="{489667B7-8F4D-4D79-85E2-A6117B456697}">
      <dsp:nvSpPr>
        <dsp:cNvPr id="0" name=""/>
        <dsp:cNvSpPr/>
      </dsp:nvSpPr>
      <dsp:spPr>
        <a:xfrm>
          <a:off x="0" y="2203557"/>
          <a:ext cx="6115219" cy="100485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74609" tIns="229108" rIns="474609" bIns="78232" numCol="1" spcCol="1270" anchor="t" anchorCtr="0">
          <a:noAutofit/>
        </a:bodyPr>
        <a:lstStyle/>
        <a:p>
          <a:pPr marL="57150" lvl="1" indent="-57150" algn="l" defTabSz="488950">
            <a:lnSpc>
              <a:spcPct val="90000"/>
            </a:lnSpc>
            <a:spcBef>
              <a:spcPct val="0"/>
            </a:spcBef>
            <a:spcAft>
              <a:spcPct val="15000"/>
            </a:spcAft>
            <a:buChar char="•"/>
          </a:pPr>
          <a:r>
            <a:rPr lang="en-US" sz="1100" b="0" i="0" kern="1200"/>
            <a:t>Materials   </a:t>
          </a:r>
          <a:endParaRPr lang="en-US" sz="1100" kern="1200"/>
        </a:p>
        <a:p>
          <a:pPr marL="57150" lvl="1" indent="-57150" algn="l" defTabSz="488950">
            <a:lnSpc>
              <a:spcPct val="90000"/>
            </a:lnSpc>
            <a:spcBef>
              <a:spcPct val="0"/>
            </a:spcBef>
            <a:spcAft>
              <a:spcPct val="15000"/>
            </a:spcAft>
            <a:buChar char="•"/>
          </a:pPr>
          <a:r>
            <a:rPr lang="en-US" sz="1100" b="0" i="0" kern="1200"/>
            <a:t>Part accessibility  </a:t>
          </a:r>
          <a:endParaRPr lang="en-US" sz="1100" kern="1200"/>
        </a:p>
        <a:p>
          <a:pPr marL="57150" lvl="1" indent="-57150" algn="l" defTabSz="488950">
            <a:lnSpc>
              <a:spcPct val="90000"/>
            </a:lnSpc>
            <a:spcBef>
              <a:spcPct val="0"/>
            </a:spcBef>
            <a:spcAft>
              <a:spcPct val="15000"/>
            </a:spcAft>
            <a:buChar char="•"/>
          </a:pPr>
          <a:r>
            <a:rPr lang="en-US" sz="1100" b="0" i="0" kern="1200"/>
            <a:t>Power Assistance   </a:t>
          </a:r>
          <a:endParaRPr lang="en-US" sz="1100" kern="1200"/>
        </a:p>
        <a:p>
          <a:pPr marL="57150" lvl="1" indent="-57150" algn="l" defTabSz="488950">
            <a:lnSpc>
              <a:spcPct val="90000"/>
            </a:lnSpc>
            <a:spcBef>
              <a:spcPct val="0"/>
            </a:spcBef>
            <a:spcAft>
              <a:spcPct val="15000"/>
            </a:spcAft>
            <a:buChar char="•"/>
          </a:pPr>
          <a:r>
            <a:rPr lang="en-US" sz="1100" b="0" i="0" kern="1200"/>
            <a:t>Power Output   </a:t>
          </a:r>
          <a:endParaRPr lang="en-US" sz="1100" kern="1200"/>
        </a:p>
      </dsp:txBody>
      <dsp:txXfrm>
        <a:off x="0" y="2203557"/>
        <a:ext cx="6115219" cy="1004850"/>
      </dsp:txXfrm>
    </dsp:sp>
    <dsp:sp modelId="{BF51D797-5769-4695-A186-CB6EAE0EF061}">
      <dsp:nvSpPr>
        <dsp:cNvPr id="0" name=""/>
        <dsp:cNvSpPr/>
      </dsp:nvSpPr>
      <dsp:spPr>
        <a:xfrm>
          <a:off x="305760" y="2041197"/>
          <a:ext cx="4280653" cy="3247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1799" tIns="0" rIns="161799" bIns="0" numCol="1" spcCol="1270" anchor="ctr" anchorCtr="0">
          <a:noAutofit/>
        </a:bodyPr>
        <a:lstStyle/>
        <a:p>
          <a:pPr marL="0" lvl="0" indent="0" algn="l" defTabSz="488950">
            <a:lnSpc>
              <a:spcPct val="90000"/>
            </a:lnSpc>
            <a:spcBef>
              <a:spcPct val="0"/>
            </a:spcBef>
            <a:spcAft>
              <a:spcPct val="35000"/>
            </a:spcAft>
            <a:buNone/>
          </a:pPr>
          <a:r>
            <a:rPr lang="en-US" sz="1100" b="0" i="0" kern="1200"/>
            <a:t>Level of Maintenance  </a:t>
          </a:r>
          <a:r>
            <a:rPr lang="en-US" sz="1100" b="1" i="0" kern="1200"/>
            <a:t>ER2</a:t>
          </a:r>
          <a:r>
            <a:rPr lang="en-US" sz="1100" b="0" i="0" kern="1200"/>
            <a:t> $$$ and hrs</a:t>
          </a:r>
          <a:endParaRPr lang="en-US" sz="1100" kern="1200"/>
        </a:p>
      </dsp:txBody>
      <dsp:txXfrm>
        <a:off x="321612" y="2057049"/>
        <a:ext cx="4248949" cy="293016"/>
      </dsp:txXfrm>
    </dsp:sp>
    <dsp:sp modelId="{B6DAA4C5-7114-4043-93B1-9D0A0B7B6496}">
      <dsp:nvSpPr>
        <dsp:cNvPr id="0" name=""/>
        <dsp:cNvSpPr/>
      </dsp:nvSpPr>
      <dsp:spPr>
        <a:xfrm>
          <a:off x="0" y="3430167"/>
          <a:ext cx="6115219" cy="831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74609" tIns="229108" rIns="474609" bIns="78232" numCol="1" spcCol="1270" anchor="t" anchorCtr="0">
          <a:noAutofit/>
        </a:bodyPr>
        <a:lstStyle/>
        <a:p>
          <a:pPr marL="57150" lvl="1" indent="-57150" algn="l" defTabSz="488950">
            <a:lnSpc>
              <a:spcPct val="90000"/>
            </a:lnSpc>
            <a:spcBef>
              <a:spcPct val="0"/>
            </a:spcBef>
            <a:spcAft>
              <a:spcPct val="15000"/>
            </a:spcAft>
            <a:buChar char="•"/>
          </a:pPr>
          <a:r>
            <a:rPr lang="en-US" sz="1100" b="0" i="0" kern="1200"/>
            <a:t>Net Present Value (NPV)   </a:t>
          </a:r>
          <a:endParaRPr lang="en-US" sz="1100" kern="1200"/>
        </a:p>
        <a:p>
          <a:pPr marL="57150" lvl="1" indent="-57150" algn="l" defTabSz="488950">
            <a:lnSpc>
              <a:spcPct val="90000"/>
            </a:lnSpc>
            <a:spcBef>
              <a:spcPct val="0"/>
            </a:spcBef>
            <a:spcAft>
              <a:spcPct val="15000"/>
            </a:spcAft>
            <a:buChar char="•"/>
          </a:pPr>
          <a:r>
            <a:rPr lang="en-US" sz="1100" b="0" i="0" kern="1200"/>
            <a:t>Internal Rate of Return (IRR)  </a:t>
          </a:r>
          <a:endParaRPr lang="en-US" sz="1100" kern="1200"/>
        </a:p>
        <a:p>
          <a:pPr marL="57150" lvl="1" indent="-57150" algn="l" defTabSz="488950">
            <a:lnSpc>
              <a:spcPct val="90000"/>
            </a:lnSpc>
            <a:spcBef>
              <a:spcPct val="0"/>
            </a:spcBef>
            <a:spcAft>
              <a:spcPct val="15000"/>
            </a:spcAft>
            <a:buChar char="•"/>
          </a:pPr>
          <a:r>
            <a:rPr lang="en-US" sz="1100" b="0" i="0" kern="1200"/>
            <a:t>Spider Charts   </a:t>
          </a:r>
          <a:endParaRPr lang="en-US" sz="1100" kern="1200"/>
        </a:p>
      </dsp:txBody>
      <dsp:txXfrm>
        <a:off x="0" y="3430167"/>
        <a:ext cx="6115219" cy="831600"/>
      </dsp:txXfrm>
    </dsp:sp>
    <dsp:sp modelId="{95ED2834-51D9-4583-BDEE-8160D61F0C24}">
      <dsp:nvSpPr>
        <dsp:cNvPr id="0" name=""/>
        <dsp:cNvSpPr/>
      </dsp:nvSpPr>
      <dsp:spPr>
        <a:xfrm>
          <a:off x="305760" y="3267807"/>
          <a:ext cx="4280653" cy="3247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1799" tIns="0" rIns="161799" bIns="0" numCol="1" spcCol="1270" anchor="ctr" anchorCtr="0">
          <a:noAutofit/>
        </a:bodyPr>
        <a:lstStyle/>
        <a:p>
          <a:pPr marL="0" lvl="0" indent="0" algn="l" defTabSz="488950">
            <a:lnSpc>
              <a:spcPct val="90000"/>
            </a:lnSpc>
            <a:spcBef>
              <a:spcPct val="0"/>
            </a:spcBef>
            <a:spcAft>
              <a:spcPct val="35000"/>
            </a:spcAft>
            <a:buNone/>
          </a:pPr>
          <a:r>
            <a:rPr lang="en-US" sz="1100" b="0" i="0" kern="1200"/>
            <a:t>Cost  </a:t>
          </a:r>
          <a:r>
            <a:rPr lang="en-US" sz="1100" b="1" i="0" kern="1200"/>
            <a:t>ER3</a:t>
          </a:r>
          <a:r>
            <a:rPr lang="en-US" sz="1100" b="0" i="0" kern="1200"/>
            <a:t> $$$</a:t>
          </a:r>
          <a:endParaRPr lang="en-US" sz="1100" kern="1200"/>
        </a:p>
      </dsp:txBody>
      <dsp:txXfrm>
        <a:off x="321612" y="3283659"/>
        <a:ext cx="4248949" cy="293016"/>
      </dsp:txXfrm>
    </dsp:sp>
    <dsp:sp modelId="{552F8729-B97B-444B-9590-2C52B895E9C4}">
      <dsp:nvSpPr>
        <dsp:cNvPr id="0" name=""/>
        <dsp:cNvSpPr/>
      </dsp:nvSpPr>
      <dsp:spPr>
        <a:xfrm>
          <a:off x="0" y="4499498"/>
          <a:ext cx="6115219" cy="100485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74609" tIns="229108" rIns="474609" bIns="78232" numCol="1" spcCol="1270" anchor="t" anchorCtr="0">
          <a:noAutofit/>
        </a:bodyPr>
        <a:lstStyle/>
        <a:p>
          <a:pPr marL="57150" lvl="1" indent="-57150" algn="l" defTabSz="488950">
            <a:lnSpc>
              <a:spcPct val="90000"/>
            </a:lnSpc>
            <a:spcBef>
              <a:spcPct val="0"/>
            </a:spcBef>
            <a:spcAft>
              <a:spcPct val="15000"/>
            </a:spcAft>
            <a:buChar char="•"/>
          </a:pPr>
          <a:r>
            <a:rPr lang="en-US" sz="1100" b="0" i="0" kern="1200"/>
            <a:t>Material Properties`   </a:t>
          </a:r>
          <a:endParaRPr lang="en-US" sz="1100" kern="1200"/>
        </a:p>
        <a:p>
          <a:pPr marL="57150" lvl="1" indent="-57150" algn="l" defTabSz="488950">
            <a:lnSpc>
              <a:spcPct val="90000"/>
            </a:lnSpc>
            <a:spcBef>
              <a:spcPct val="0"/>
            </a:spcBef>
            <a:spcAft>
              <a:spcPct val="15000"/>
            </a:spcAft>
            <a:buChar char="•"/>
          </a:pPr>
          <a:r>
            <a:rPr lang="en-US" sz="1100" b="0" i="0" kern="1200"/>
            <a:t>Material Properties Codes  </a:t>
          </a:r>
          <a:endParaRPr lang="en-US" sz="1100" kern="1200"/>
        </a:p>
        <a:p>
          <a:pPr marL="57150" lvl="1" indent="-57150" algn="l" defTabSz="488950">
            <a:lnSpc>
              <a:spcPct val="90000"/>
            </a:lnSpc>
            <a:spcBef>
              <a:spcPct val="0"/>
            </a:spcBef>
            <a:spcAft>
              <a:spcPct val="15000"/>
            </a:spcAft>
            <a:buChar char="•"/>
          </a:pPr>
          <a:r>
            <a:rPr lang="en-US" sz="1100" b="0" i="0" kern="1200"/>
            <a:t>Building Codes  </a:t>
          </a:r>
          <a:endParaRPr lang="en-US" sz="1100" kern="1200"/>
        </a:p>
        <a:p>
          <a:pPr marL="57150" lvl="1" indent="-57150" algn="l" defTabSz="488950">
            <a:lnSpc>
              <a:spcPct val="90000"/>
            </a:lnSpc>
            <a:spcBef>
              <a:spcPct val="0"/>
            </a:spcBef>
            <a:spcAft>
              <a:spcPct val="15000"/>
            </a:spcAft>
            <a:buChar char="•"/>
          </a:pPr>
          <a:r>
            <a:rPr lang="en-US" sz="1100" b="0" i="0" kern="1200"/>
            <a:t>Safety Factor </a:t>
          </a:r>
          <a:endParaRPr lang="en-US" sz="1100" kern="1200"/>
        </a:p>
      </dsp:txBody>
      <dsp:txXfrm>
        <a:off x="0" y="4499498"/>
        <a:ext cx="6115219" cy="1004850"/>
      </dsp:txXfrm>
    </dsp:sp>
    <dsp:sp modelId="{FB019299-9EAC-4151-91D9-2E35AC95BAFD}">
      <dsp:nvSpPr>
        <dsp:cNvPr id="0" name=""/>
        <dsp:cNvSpPr/>
      </dsp:nvSpPr>
      <dsp:spPr>
        <a:xfrm>
          <a:off x="305760" y="4321167"/>
          <a:ext cx="4280653" cy="3247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1799" tIns="0" rIns="161799" bIns="0" numCol="1" spcCol="1270" anchor="ctr" anchorCtr="0">
          <a:noAutofit/>
        </a:bodyPr>
        <a:lstStyle/>
        <a:p>
          <a:pPr marL="0" lvl="0" indent="0" algn="l" defTabSz="488950">
            <a:lnSpc>
              <a:spcPct val="90000"/>
            </a:lnSpc>
            <a:spcBef>
              <a:spcPct val="0"/>
            </a:spcBef>
            <a:spcAft>
              <a:spcPct val="35000"/>
            </a:spcAft>
            <a:buNone/>
          </a:pPr>
          <a:r>
            <a:rPr lang="en-US" sz="1100" b="0" i="0" kern="1200"/>
            <a:t>Safety  </a:t>
          </a:r>
          <a:r>
            <a:rPr lang="en-US" sz="1100" b="1" i="0" kern="1200"/>
            <a:t>ER4</a:t>
          </a:r>
          <a:r>
            <a:rPr lang="en-US" sz="1100" b="0" i="0" kern="1200"/>
            <a:t> FoS (dimensionless)- depends on each device</a:t>
          </a:r>
          <a:endParaRPr lang="en-US" sz="1100" kern="1200"/>
        </a:p>
      </dsp:txBody>
      <dsp:txXfrm>
        <a:off x="321612" y="4337019"/>
        <a:ext cx="4248949" cy="2930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B57269-4D73-4C9F-9E21-7EAE81E54FCB}">
      <dsp:nvSpPr>
        <dsp:cNvPr id="0" name=""/>
        <dsp:cNvSpPr/>
      </dsp:nvSpPr>
      <dsp:spPr>
        <a:xfrm>
          <a:off x="2218161" y="1912"/>
          <a:ext cx="2495431" cy="8360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US" sz="1500" b="1" i="0" u="sng" kern="1200"/>
            <a:t>Customer Requirements</a:t>
          </a:r>
          <a:r>
            <a:rPr lang="en-US" sz="1500" b="0" i="0" kern="1200"/>
            <a:t>:</a:t>
          </a:r>
          <a:endParaRPr lang="en-US" sz="1500" kern="1200"/>
        </a:p>
      </dsp:txBody>
      <dsp:txXfrm>
        <a:off x="2258974" y="42725"/>
        <a:ext cx="2413805" cy="754434"/>
      </dsp:txXfrm>
    </dsp:sp>
    <dsp:sp modelId="{07AA79BB-1867-4AA2-8DB2-3775746F0AAE}">
      <dsp:nvSpPr>
        <dsp:cNvPr id="0" name=""/>
        <dsp:cNvSpPr/>
      </dsp:nvSpPr>
      <dsp:spPr>
        <a:xfrm>
          <a:off x="2218161" y="879775"/>
          <a:ext cx="2495431" cy="8360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US" sz="1500" b="0" i="0" kern="1200"/>
            <a:t>User Friendly (ease of access &amp; easy to assemble and integrate)  </a:t>
          </a:r>
          <a:r>
            <a:rPr lang="en-US" sz="1500" b="1" i="0" kern="1200"/>
            <a:t>CR1</a:t>
          </a:r>
          <a:r>
            <a:rPr lang="en-US" sz="1500" b="0" i="0" kern="1200"/>
            <a:t> </a:t>
          </a:r>
          <a:endParaRPr lang="en-US" sz="1500" kern="1200"/>
        </a:p>
      </dsp:txBody>
      <dsp:txXfrm>
        <a:off x="2258974" y="920588"/>
        <a:ext cx="2413805" cy="754434"/>
      </dsp:txXfrm>
    </dsp:sp>
    <dsp:sp modelId="{1BAEF9FC-1296-4E8F-9B6D-B0724B4DC452}">
      <dsp:nvSpPr>
        <dsp:cNvPr id="0" name=""/>
        <dsp:cNvSpPr/>
      </dsp:nvSpPr>
      <dsp:spPr>
        <a:xfrm>
          <a:off x="2218161" y="1757638"/>
          <a:ext cx="2495431" cy="8360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US" sz="1500" b="0" i="0" kern="1200"/>
            <a:t>Reliability (be able to cool down the house) </a:t>
          </a:r>
          <a:r>
            <a:rPr lang="en-US" sz="1500" b="1" i="0" kern="1200"/>
            <a:t>CR2</a:t>
          </a:r>
          <a:r>
            <a:rPr lang="en-US" sz="1500" b="0" i="0" kern="1200"/>
            <a:t> </a:t>
          </a:r>
          <a:endParaRPr lang="en-US" sz="1500" kern="1200"/>
        </a:p>
      </dsp:txBody>
      <dsp:txXfrm>
        <a:off x="2258974" y="1798451"/>
        <a:ext cx="2413805" cy="754434"/>
      </dsp:txXfrm>
    </dsp:sp>
    <dsp:sp modelId="{6B2E47AB-12CD-4952-AEBC-911BD0CA1B0F}">
      <dsp:nvSpPr>
        <dsp:cNvPr id="0" name=""/>
        <dsp:cNvSpPr/>
      </dsp:nvSpPr>
      <dsp:spPr>
        <a:xfrm>
          <a:off x="2218161" y="2635502"/>
          <a:ext cx="2495431" cy="8360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US" sz="1500" b="0" i="0" kern="1200"/>
            <a:t>Safety (safe to keep it in the house) </a:t>
          </a:r>
          <a:r>
            <a:rPr lang="en-US" sz="1500" b="1" i="0" kern="1200"/>
            <a:t>CR3</a:t>
          </a:r>
          <a:r>
            <a:rPr lang="en-US" sz="1500" b="0" i="0" kern="1200"/>
            <a:t> </a:t>
          </a:r>
          <a:endParaRPr lang="en-US" sz="1500" kern="1200"/>
        </a:p>
      </dsp:txBody>
      <dsp:txXfrm>
        <a:off x="2258974" y="2676315"/>
        <a:ext cx="2413805" cy="754434"/>
      </dsp:txXfrm>
    </dsp:sp>
    <dsp:sp modelId="{949BA42C-CB6D-4A14-B9FB-44CA543BB4AE}">
      <dsp:nvSpPr>
        <dsp:cNvPr id="0" name=""/>
        <dsp:cNvSpPr/>
      </dsp:nvSpPr>
      <dsp:spPr>
        <a:xfrm>
          <a:off x="2218161" y="3513365"/>
          <a:ext cx="2495431" cy="8360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US" sz="1500" b="0" i="0" kern="1200"/>
            <a:t>Affordability (Return on investment no longer than five years) </a:t>
          </a:r>
          <a:r>
            <a:rPr lang="en-US" sz="1500" b="1" i="0" kern="1200"/>
            <a:t>CR4</a:t>
          </a:r>
          <a:r>
            <a:rPr lang="en-US" sz="1500" b="0" i="0" kern="1200"/>
            <a:t> </a:t>
          </a:r>
          <a:endParaRPr lang="en-US" sz="1500" kern="1200"/>
        </a:p>
      </dsp:txBody>
      <dsp:txXfrm>
        <a:off x="2258974" y="3554178"/>
        <a:ext cx="2413805" cy="7544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E8E511-CFCD-4E03-9A64-6A2194A34FB3}">
      <dsp:nvSpPr>
        <dsp:cNvPr id="0" name=""/>
        <dsp:cNvSpPr/>
      </dsp:nvSpPr>
      <dsp:spPr>
        <a:xfrm>
          <a:off x="0" y="-243814"/>
          <a:ext cx="2083408" cy="5219533"/>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2431" tIns="330200" rIns="162431" bIns="330200" numCol="1" spcCol="1270" anchor="t" anchorCtr="0">
          <a:noAutofit/>
        </a:bodyPr>
        <a:lstStyle/>
        <a:p>
          <a:pPr marL="0" lvl="0" indent="0" algn="l" defTabSz="711200">
            <a:lnSpc>
              <a:spcPct val="90000"/>
            </a:lnSpc>
            <a:spcBef>
              <a:spcPct val="0"/>
            </a:spcBef>
            <a:spcAft>
              <a:spcPct val="35000"/>
            </a:spcAft>
            <a:buNone/>
          </a:pPr>
          <a:r>
            <a:rPr lang="en-US" sz="1600" kern="1200"/>
            <a:t>Calibrate the Thermocouples</a:t>
          </a:r>
        </a:p>
      </dsp:txBody>
      <dsp:txXfrm>
        <a:off x="0" y="1739608"/>
        <a:ext cx="2083408" cy="3131720"/>
      </dsp:txXfrm>
    </dsp:sp>
    <dsp:sp modelId="{E19A7C03-3691-4350-BB24-6EB5756A52C5}">
      <dsp:nvSpPr>
        <dsp:cNvPr id="0" name=""/>
        <dsp:cNvSpPr/>
      </dsp:nvSpPr>
      <dsp:spPr>
        <a:xfrm>
          <a:off x="608036" y="1133931"/>
          <a:ext cx="875031" cy="87503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221" tIns="12700" rIns="68221" bIns="12700" numCol="1" spcCol="1270" anchor="ctr" anchorCtr="0">
          <a:noAutofit/>
        </a:bodyPr>
        <a:lstStyle/>
        <a:p>
          <a:pPr marL="0" lvl="0" indent="0" algn="ctr" defTabSz="1866900">
            <a:lnSpc>
              <a:spcPct val="90000"/>
            </a:lnSpc>
            <a:spcBef>
              <a:spcPct val="0"/>
            </a:spcBef>
            <a:spcAft>
              <a:spcPct val="35000"/>
            </a:spcAft>
            <a:buNone/>
          </a:pPr>
          <a:r>
            <a:rPr lang="en-US" sz="4200" kern="1200"/>
            <a:t>1</a:t>
          </a:r>
        </a:p>
      </dsp:txBody>
      <dsp:txXfrm>
        <a:off x="736181" y="1262076"/>
        <a:ext cx="618741" cy="618741"/>
      </dsp:txXfrm>
    </dsp:sp>
    <dsp:sp modelId="{6B17C491-C91F-4D23-A12F-2C34D3B6CFD9}">
      <dsp:nvSpPr>
        <dsp:cNvPr id="0" name=""/>
        <dsp:cNvSpPr/>
      </dsp:nvSpPr>
      <dsp:spPr>
        <a:xfrm>
          <a:off x="10181" y="4705329"/>
          <a:ext cx="2083408"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612890-D2A2-4044-ADA6-D0CBAACC374B}">
      <dsp:nvSpPr>
        <dsp:cNvPr id="0" name=""/>
        <dsp:cNvSpPr/>
      </dsp:nvSpPr>
      <dsp:spPr>
        <a:xfrm>
          <a:off x="2295597" y="-243814"/>
          <a:ext cx="2083408" cy="5219533"/>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2431" tIns="330200" rIns="162431" bIns="330200" numCol="1" spcCol="1270" anchor="t" anchorCtr="0">
          <a:noAutofit/>
        </a:bodyPr>
        <a:lstStyle/>
        <a:p>
          <a:pPr marL="0" lvl="0" indent="0" algn="l" defTabSz="711200">
            <a:lnSpc>
              <a:spcPct val="90000"/>
            </a:lnSpc>
            <a:spcBef>
              <a:spcPct val="0"/>
            </a:spcBef>
            <a:spcAft>
              <a:spcPct val="35000"/>
            </a:spcAft>
            <a:buNone/>
          </a:pPr>
          <a:r>
            <a:rPr lang="en-US" sz="1600" kern="1200"/>
            <a:t>Calibrate the flow rate of the pump</a:t>
          </a:r>
        </a:p>
      </dsp:txBody>
      <dsp:txXfrm>
        <a:off x="2295597" y="1739608"/>
        <a:ext cx="2083408" cy="3131720"/>
      </dsp:txXfrm>
    </dsp:sp>
    <dsp:sp modelId="{7F94169A-F2AB-49A7-93C3-D44D7576946D}">
      <dsp:nvSpPr>
        <dsp:cNvPr id="0" name=""/>
        <dsp:cNvSpPr/>
      </dsp:nvSpPr>
      <dsp:spPr>
        <a:xfrm>
          <a:off x="2899785" y="1133931"/>
          <a:ext cx="875031" cy="87503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221" tIns="12700" rIns="68221" bIns="12700" numCol="1" spcCol="1270" anchor="ctr" anchorCtr="0">
          <a:noAutofit/>
        </a:bodyPr>
        <a:lstStyle/>
        <a:p>
          <a:pPr marL="0" lvl="0" indent="0" algn="ctr" defTabSz="1866900">
            <a:lnSpc>
              <a:spcPct val="90000"/>
            </a:lnSpc>
            <a:spcBef>
              <a:spcPct val="0"/>
            </a:spcBef>
            <a:spcAft>
              <a:spcPct val="35000"/>
            </a:spcAft>
            <a:buNone/>
          </a:pPr>
          <a:r>
            <a:rPr lang="en-US" sz="4200" kern="1200"/>
            <a:t>2</a:t>
          </a:r>
        </a:p>
      </dsp:txBody>
      <dsp:txXfrm>
        <a:off x="3027930" y="1262076"/>
        <a:ext cx="618741" cy="618741"/>
      </dsp:txXfrm>
    </dsp:sp>
    <dsp:sp modelId="{43EBD521-218E-41E7-B0D4-836FC466E360}">
      <dsp:nvSpPr>
        <dsp:cNvPr id="0" name=""/>
        <dsp:cNvSpPr/>
      </dsp:nvSpPr>
      <dsp:spPr>
        <a:xfrm>
          <a:off x="2301930" y="4705329"/>
          <a:ext cx="2083408"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00EE25-0B8A-4CB5-A85C-6AB466B4CA56}">
      <dsp:nvSpPr>
        <dsp:cNvPr id="0" name=""/>
        <dsp:cNvSpPr/>
      </dsp:nvSpPr>
      <dsp:spPr>
        <a:xfrm>
          <a:off x="4587346" y="-243814"/>
          <a:ext cx="2083408" cy="5219533"/>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2431" tIns="330200" rIns="162431" bIns="330200" numCol="1" spcCol="1270" anchor="t" anchorCtr="0">
          <a:noAutofit/>
        </a:bodyPr>
        <a:lstStyle/>
        <a:p>
          <a:pPr marL="0" lvl="0" indent="0" algn="l" defTabSz="666750">
            <a:lnSpc>
              <a:spcPct val="90000"/>
            </a:lnSpc>
            <a:spcBef>
              <a:spcPct val="0"/>
            </a:spcBef>
            <a:spcAft>
              <a:spcPct val="35000"/>
            </a:spcAft>
            <a:buNone/>
          </a:pPr>
          <a:r>
            <a:rPr lang="en-US" sz="1500" kern="1200"/>
            <a:t>Heat exchange to remove heat W/s</a:t>
          </a:r>
        </a:p>
        <a:p>
          <a:pPr marL="114300" lvl="1" indent="-114300" algn="l" defTabSz="533400">
            <a:lnSpc>
              <a:spcPct val="90000"/>
            </a:lnSpc>
            <a:spcBef>
              <a:spcPct val="0"/>
            </a:spcBef>
            <a:spcAft>
              <a:spcPct val="15000"/>
            </a:spcAft>
            <a:buChar char="•"/>
          </a:pPr>
          <a:r>
            <a:rPr lang="en-US" sz="1200" kern="1200"/>
            <a:t>Test concrete specimen for </a:t>
          </a:r>
          <a:r>
            <a:rPr lang="el-GR" sz="1200" kern="1200"/>
            <a:t>Δ</a:t>
          </a:r>
          <a:r>
            <a:rPr lang="en-US" sz="1200" kern="1200"/>
            <a:t>T – ME 495 (ER1, CR2)</a:t>
          </a:r>
        </a:p>
        <a:p>
          <a:pPr marL="114300" lvl="1" indent="-114300" algn="l" defTabSz="533400">
            <a:lnSpc>
              <a:spcPct val="90000"/>
            </a:lnSpc>
            <a:spcBef>
              <a:spcPct val="0"/>
            </a:spcBef>
            <a:spcAft>
              <a:spcPct val="15000"/>
            </a:spcAft>
            <a:buChar char="•"/>
          </a:pPr>
          <a:r>
            <a:rPr lang="en-US" sz="1200" kern="1200"/>
            <a:t>Test concrete specimen for </a:t>
          </a:r>
          <a:r>
            <a:rPr lang="el-GR" sz="1200" i="1" kern="1200"/>
            <a:t>τ</a:t>
          </a:r>
          <a:r>
            <a:rPr lang="en-US" sz="1200" kern="1200"/>
            <a:t>  (ER2, CR2)</a:t>
          </a:r>
          <a:br>
            <a:rPr lang="en-US" sz="1200" kern="1200"/>
          </a:br>
          <a:r>
            <a:rPr lang="en-US" sz="1200" kern="1200"/>
            <a:t>(Time to “discharge”)</a:t>
          </a:r>
        </a:p>
        <a:p>
          <a:pPr marL="114300" lvl="1" indent="-114300" algn="l" defTabSz="533400">
            <a:lnSpc>
              <a:spcPct val="90000"/>
            </a:lnSpc>
            <a:spcBef>
              <a:spcPct val="0"/>
            </a:spcBef>
            <a:spcAft>
              <a:spcPct val="15000"/>
            </a:spcAft>
            <a:buChar char="•"/>
          </a:pPr>
          <a:r>
            <a:rPr lang="en-US" sz="1200" kern="1200"/>
            <a:t>Test water specimen for </a:t>
          </a:r>
          <a:r>
            <a:rPr lang="el-GR" sz="1200" kern="1200"/>
            <a:t>Δ</a:t>
          </a:r>
          <a:r>
            <a:rPr lang="en-US" sz="1200" kern="1200"/>
            <a:t>T (ER1, CR2)</a:t>
          </a:r>
        </a:p>
        <a:p>
          <a:pPr marL="114300" lvl="1" indent="-114300" algn="l" defTabSz="533400">
            <a:lnSpc>
              <a:spcPct val="90000"/>
            </a:lnSpc>
            <a:spcBef>
              <a:spcPct val="0"/>
            </a:spcBef>
            <a:spcAft>
              <a:spcPct val="15000"/>
            </a:spcAft>
            <a:buChar char="•"/>
          </a:pPr>
          <a:r>
            <a:rPr lang="en-US" sz="1200" kern="1200"/>
            <a:t>Test water specimen for </a:t>
          </a:r>
          <a:r>
            <a:rPr lang="el-GR" sz="1200" i="1" kern="1200"/>
            <a:t>τ</a:t>
          </a:r>
          <a:r>
            <a:rPr lang="en-US" sz="1200" i="1" kern="1200"/>
            <a:t> </a:t>
          </a:r>
          <a:r>
            <a:rPr lang="en-US" sz="1200" i="0" kern="1200"/>
            <a:t>(ER2, CR2)</a:t>
          </a:r>
          <a:r>
            <a:rPr lang="en-US" sz="1200" i="1" kern="1200"/>
            <a:t> </a:t>
          </a:r>
          <a:br>
            <a:rPr lang="en-US" sz="1200" i="1" kern="1200"/>
          </a:br>
          <a:r>
            <a:rPr lang="en-US" sz="1200" kern="1200"/>
            <a:t>(Time to freeze)</a:t>
          </a:r>
        </a:p>
      </dsp:txBody>
      <dsp:txXfrm>
        <a:off x="4587346" y="1739608"/>
        <a:ext cx="2083408" cy="3131720"/>
      </dsp:txXfrm>
    </dsp:sp>
    <dsp:sp modelId="{44228E47-EAB3-4E11-B257-A506987EBD36}">
      <dsp:nvSpPr>
        <dsp:cNvPr id="0" name=""/>
        <dsp:cNvSpPr/>
      </dsp:nvSpPr>
      <dsp:spPr>
        <a:xfrm>
          <a:off x="5191534" y="1123046"/>
          <a:ext cx="875031" cy="87503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221" tIns="12700" rIns="68221" bIns="12700" numCol="1" spcCol="1270" anchor="ctr" anchorCtr="0">
          <a:noAutofit/>
        </a:bodyPr>
        <a:lstStyle/>
        <a:p>
          <a:pPr marL="0" lvl="0" indent="0" algn="ctr" defTabSz="1866900">
            <a:lnSpc>
              <a:spcPct val="90000"/>
            </a:lnSpc>
            <a:spcBef>
              <a:spcPct val="0"/>
            </a:spcBef>
            <a:spcAft>
              <a:spcPct val="35000"/>
            </a:spcAft>
            <a:buNone/>
          </a:pPr>
          <a:r>
            <a:rPr lang="en-US" sz="4200" kern="1200"/>
            <a:t>3</a:t>
          </a:r>
        </a:p>
      </dsp:txBody>
      <dsp:txXfrm>
        <a:off x="5319679" y="1251191"/>
        <a:ext cx="618741" cy="618741"/>
      </dsp:txXfrm>
    </dsp:sp>
    <dsp:sp modelId="{59439768-B265-415B-935D-44282315C699}">
      <dsp:nvSpPr>
        <dsp:cNvPr id="0" name=""/>
        <dsp:cNvSpPr/>
      </dsp:nvSpPr>
      <dsp:spPr>
        <a:xfrm>
          <a:off x="4593679" y="4705329"/>
          <a:ext cx="2083408"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5D28DD-EFED-46AC-97D1-02FA41CC5456}">
      <dsp:nvSpPr>
        <dsp:cNvPr id="0" name=""/>
        <dsp:cNvSpPr/>
      </dsp:nvSpPr>
      <dsp:spPr>
        <a:xfrm>
          <a:off x="6879095" y="-243814"/>
          <a:ext cx="2083408" cy="5219533"/>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2431" tIns="330200" rIns="162431" bIns="330200" numCol="1" spcCol="1270" anchor="t" anchorCtr="0">
          <a:noAutofit/>
        </a:bodyPr>
        <a:lstStyle/>
        <a:p>
          <a:pPr marL="0" lvl="0" indent="0" algn="l" defTabSz="666750">
            <a:lnSpc>
              <a:spcPct val="90000"/>
            </a:lnSpc>
            <a:spcBef>
              <a:spcPct val="0"/>
            </a:spcBef>
            <a:spcAft>
              <a:spcPct val="35000"/>
            </a:spcAft>
            <a:buNone/>
          </a:pPr>
          <a:r>
            <a:rPr lang="en-US" sz="1500" kern="1200"/>
            <a:t>Heat exchange to include heat </a:t>
          </a:r>
        </a:p>
        <a:p>
          <a:pPr marL="114300" lvl="1" indent="-114300" algn="l" defTabSz="533400">
            <a:lnSpc>
              <a:spcPct val="90000"/>
            </a:lnSpc>
            <a:spcBef>
              <a:spcPct val="0"/>
            </a:spcBef>
            <a:spcAft>
              <a:spcPct val="15000"/>
            </a:spcAft>
            <a:buChar char="•"/>
          </a:pPr>
          <a:r>
            <a:rPr lang="en-US" sz="1200" kern="1200"/>
            <a:t>Test concrete specimen heat “absorption”</a:t>
          </a:r>
          <a:br>
            <a:rPr lang="en-US" sz="1200" kern="1200"/>
          </a:br>
          <a:r>
            <a:rPr lang="en-US" sz="1200" kern="1200"/>
            <a:t>(ER2, CR2)</a:t>
          </a:r>
        </a:p>
        <a:p>
          <a:pPr marL="114300" lvl="1" indent="-114300" algn="l" defTabSz="533400">
            <a:lnSpc>
              <a:spcPct val="90000"/>
            </a:lnSpc>
            <a:spcBef>
              <a:spcPct val="0"/>
            </a:spcBef>
            <a:spcAft>
              <a:spcPct val="15000"/>
            </a:spcAft>
            <a:buChar char="•"/>
          </a:pPr>
          <a:r>
            <a:rPr lang="en-US" sz="1200" kern="1200"/>
            <a:t>Test water specimen heat “absorption”</a:t>
          </a:r>
          <a:br>
            <a:rPr lang="en-US" sz="1200" kern="1200"/>
          </a:br>
          <a:r>
            <a:rPr lang="en-US" sz="1200" kern="1200"/>
            <a:t>(ER2,CR2)</a:t>
          </a:r>
        </a:p>
      </dsp:txBody>
      <dsp:txXfrm>
        <a:off x="6879095" y="1739608"/>
        <a:ext cx="2083408" cy="3131720"/>
      </dsp:txXfrm>
    </dsp:sp>
    <dsp:sp modelId="{D05DA5CD-481B-472F-B8AB-B94F2CA6EA88}">
      <dsp:nvSpPr>
        <dsp:cNvPr id="0" name=""/>
        <dsp:cNvSpPr/>
      </dsp:nvSpPr>
      <dsp:spPr>
        <a:xfrm>
          <a:off x="7415390" y="1123046"/>
          <a:ext cx="875031" cy="87503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221" tIns="12700" rIns="68221" bIns="12700" numCol="1" spcCol="1270" anchor="ctr" anchorCtr="0">
          <a:noAutofit/>
        </a:bodyPr>
        <a:lstStyle/>
        <a:p>
          <a:pPr marL="0" lvl="0" indent="0" algn="ctr" defTabSz="1866900">
            <a:lnSpc>
              <a:spcPct val="90000"/>
            </a:lnSpc>
            <a:spcBef>
              <a:spcPct val="0"/>
            </a:spcBef>
            <a:spcAft>
              <a:spcPct val="35000"/>
            </a:spcAft>
            <a:buNone/>
          </a:pPr>
          <a:r>
            <a:rPr lang="en-US" sz="4200" kern="1200"/>
            <a:t>4</a:t>
          </a:r>
        </a:p>
      </dsp:txBody>
      <dsp:txXfrm>
        <a:off x="7543535" y="1251191"/>
        <a:ext cx="618741" cy="618741"/>
      </dsp:txXfrm>
    </dsp:sp>
    <dsp:sp modelId="{66574134-B893-4DAB-A16D-1E93E91FBAF1}">
      <dsp:nvSpPr>
        <dsp:cNvPr id="0" name=""/>
        <dsp:cNvSpPr/>
      </dsp:nvSpPr>
      <dsp:spPr>
        <a:xfrm>
          <a:off x="6885429" y="4705329"/>
          <a:ext cx="2083408"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9ADA75-CF0C-4610-AA76-780398C5D504}">
      <dsp:nvSpPr>
        <dsp:cNvPr id="0" name=""/>
        <dsp:cNvSpPr/>
      </dsp:nvSpPr>
      <dsp:spPr>
        <a:xfrm>
          <a:off x="9170844" y="-243814"/>
          <a:ext cx="2083408" cy="5219533"/>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2431" tIns="330200" rIns="162431" bIns="330200" numCol="1" spcCol="1270" anchor="t" anchorCtr="0">
          <a:noAutofit/>
        </a:bodyPr>
        <a:lstStyle/>
        <a:p>
          <a:pPr marL="0" lvl="0" indent="0" algn="l" defTabSz="666750">
            <a:lnSpc>
              <a:spcPct val="90000"/>
            </a:lnSpc>
            <a:spcBef>
              <a:spcPct val="0"/>
            </a:spcBef>
            <a:spcAft>
              <a:spcPct val="35000"/>
            </a:spcAft>
            <a:buNone/>
          </a:pPr>
          <a:r>
            <a:rPr lang="en-US" sz="1500" kern="1200"/>
            <a:t>Test Datum heat exchanger (ER3,CR4)</a:t>
          </a:r>
        </a:p>
      </dsp:txBody>
      <dsp:txXfrm>
        <a:off x="9170844" y="1739608"/>
        <a:ext cx="2083408" cy="3131720"/>
      </dsp:txXfrm>
    </dsp:sp>
    <dsp:sp modelId="{AB954D81-BB30-472C-BD1C-23EF02D5E70C}">
      <dsp:nvSpPr>
        <dsp:cNvPr id="0" name=""/>
        <dsp:cNvSpPr/>
      </dsp:nvSpPr>
      <dsp:spPr>
        <a:xfrm>
          <a:off x="9775033" y="1123046"/>
          <a:ext cx="875031" cy="87503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221" tIns="12700" rIns="68221" bIns="12700" numCol="1" spcCol="1270" anchor="ctr" anchorCtr="0">
          <a:noAutofit/>
        </a:bodyPr>
        <a:lstStyle/>
        <a:p>
          <a:pPr marL="0" lvl="0" indent="0" algn="ctr" defTabSz="1866900">
            <a:lnSpc>
              <a:spcPct val="90000"/>
            </a:lnSpc>
            <a:spcBef>
              <a:spcPct val="0"/>
            </a:spcBef>
            <a:spcAft>
              <a:spcPct val="35000"/>
            </a:spcAft>
            <a:buNone/>
          </a:pPr>
          <a:r>
            <a:rPr lang="en-US" sz="4200" kern="1200"/>
            <a:t>5</a:t>
          </a:r>
        </a:p>
      </dsp:txBody>
      <dsp:txXfrm>
        <a:off x="9903178" y="1251191"/>
        <a:ext cx="618741" cy="618741"/>
      </dsp:txXfrm>
    </dsp:sp>
    <dsp:sp modelId="{C20AA2B0-4926-4649-AA1F-B89CE1C36B8C}">
      <dsp:nvSpPr>
        <dsp:cNvPr id="0" name=""/>
        <dsp:cNvSpPr/>
      </dsp:nvSpPr>
      <dsp:spPr>
        <a:xfrm>
          <a:off x="9174692" y="4705329"/>
          <a:ext cx="2083408"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FA667C-BB5B-4317-88AD-C2977F9F253B}" type="datetimeFigureOut">
              <a:rPr lang="en-US" smtClean="0"/>
              <a:t>12/3/2024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4279E6-B61A-40B2-8983-4034A6DAC283}" type="slidenum">
              <a:rPr lang="en-US" smtClean="0"/>
              <a:t>‹#›</a:t>
            </a:fld>
            <a:endParaRPr lang="en-US"/>
          </a:p>
        </p:txBody>
      </p:sp>
    </p:spTree>
    <p:extLst>
      <p:ext uri="{BB962C8B-B14F-4D97-AF65-F5344CB8AC3E}">
        <p14:creationId xmlns:p14="http://schemas.microsoft.com/office/powerpoint/2010/main" val="40667339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nau0.sharepoint.com/:v:/r/sites/Personal536/Shared%20Documents/General/Recordings/Meeting%20in%20_General_-20241201_210418-Meeting%20Recording.mp4?csf=1&amp;web=1&amp;e=D1Iej3&amp;nav=eyJyZWZlcnJhbEluZm8iOnsicmVmZXJyYWxBcHAiOiJTdHJlYW1XZWJBcHAiLCJyZWZlcnJhbFZpZXciOiJTaGFyZURpYWxvZy1MaW5rIiwicmVmZXJyYWxBcHBQbGF0Zm9ybSI6IldlYiIsInJlZmVycmFsTW9kZSI6InZpZXcifX0%3D"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6" name="Google Shape;86;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chemeClr val="dk1"/>
              </a:buClr>
              <a:buSzPts val="1100"/>
              <a:buFont typeface="Arial"/>
              <a:buNone/>
              <a:tabLst/>
              <a:defRPr/>
            </a:pPr>
            <a:r>
              <a:rPr lang="en-US">
                <a:hlinkClick r:id="rId3"/>
              </a:rPr>
              <a:t>Meeting in _General_-20241201_210418-Meeting Recording.mp4</a:t>
            </a:r>
            <a:endParaRPr sz="1100">
              <a:latin typeface="Arial"/>
              <a:ea typeface="Arial"/>
              <a:cs typeface="Arial"/>
              <a:sym typeface="Arial"/>
            </a:endParaRPr>
          </a:p>
        </p:txBody>
      </p:sp>
      <p:sp>
        <p:nvSpPr>
          <p:cNvPr id="2" name="Header Placeholder 1">
            <a:extLst>
              <a:ext uri="{FF2B5EF4-FFF2-40B4-BE49-F238E27FC236}">
                <a16:creationId xmlns:a16="http://schemas.microsoft.com/office/drawing/2014/main" id="{87732180-9246-456D-8DFB-702905EB6A64}"/>
              </a:ext>
            </a:extLst>
          </p:cNvPr>
          <p:cNvSpPr>
            <a:spLocks noGrp="1"/>
          </p:cNvSpPr>
          <p:nvPr>
            <p:ph type="hdr" idx="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Teammate</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Your QFD links your ERs to your CRs - so by meeting the ERs, you meet the corresponding CRs. So, showing your QFD in your final testing results will be helpful in proving the link between your ERs and your CRs. Comment on how your tested ERs link to specific CRs and attach your QFD to your submission as a pdf.</a:t>
            </a:r>
          </a:p>
        </p:txBody>
      </p:sp>
      <p:sp>
        <p:nvSpPr>
          <p:cNvPr id="4" name="Slide Number Placeholder 3"/>
          <p:cNvSpPr>
            <a:spLocks noGrp="1"/>
          </p:cNvSpPr>
          <p:nvPr>
            <p:ph type="sldNum" sz="quarter" idx="5"/>
          </p:nvPr>
        </p:nvSpPr>
        <p:spPr/>
        <p:txBody>
          <a:bodyPr/>
          <a:lstStyle/>
          <a:p>
            <a:fld id="{064279E6-B61A-40B2-8983-4034A6DAC283}" type="slidenum">
              <a:rPr lang="en-US" smtClean="0"/>
              <a:t>5</a:t>
            </a:fld>
            <a:endParaRPr lang="en-US"/>
          </a:p>
        </p:txBody>
      </p:sp>
    </p:spTree>
    <p:extLst>
      <p:ext uri="{BB962C8B-B14F-4D97-AF65-F5344CB8AC3E}">
        <p14:creationId xmlns:p14="http://schemas.microsoft.com/office/powerpoint/2010/main" val="11244817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Add numbers and values to the EGR and CR Requirements</a:t>
            </a:r>
          </a:p>
          <a:p>
            <a:br>
              <a:rPr lang="en-US">
                <a:latin typeface="Calibri"/>
                <a:ea typeface="Calibri"/>
                <a:cs typeface="Calibri"/>
              </a:rPr>
            </a:br>
            <a:r>
              <a:rPr lang="en-US"/>
              <a:t>Summarize your Design Requirements (DRs) – which are your Engineering and Customer Requirements. Hopefully this is a simple copy-paste but if some have changed, update them. Label each ER and CR with numbers like this: ER1, ER2,… CR1, CR2,…</a:t>
            </a:r>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064279E6-B61A-40B2-8983-4034A6DAC283}" type="slidenum">
              <a:rPr lang="en-US" smtClean="0"/>
              <a:t>6</a:t>
            </a:fld>
            <a:endParaRPr lang="en-US"/>
          </a:p>
        </p:txBody>
      </p:sp>
    </p:spTree>
    <p:extLst>
      <p:ext uri="{BB962C8B-B14F-4D97-AF65-F5344CB8AC3E}">
        <p14:creationId xmlns:p14="http://schemas.microsoft.com/office/powerpoint/2010/main" val="34316209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Top Level Testing Summary (30pts) List all the tests that you will be performing and map your Design Requirements in a table like this: Table 1: Example Test Summary Table Experiment/Test Relevant DRs Testing Equipment Needed Other Resources EXP1 – Takeoff Test ER1 – Total Weight (&lt;20lbs) CR5 – Remote Control ease of use ER6 – Thrust to Weight Ratio (&gt;0.8) Measuring tape Means to make a video A good weather day Access to Flagstaff Flyers location A certified Pilot EXP2 - Landing CR2– Ability to land on runway ER3 – land in a space less than 10ft long Measuring tape Means to make a video A good weather day Access to Flagstaff Flyers location A certified Pilot EXP3 – Thrust Dyno testing ER4 – Thrust forces (&gt;10lbs @ 80% throttle) ER8 – Voltage (&lt;48V) ER9 – Current (&lt;50amp) CR1 – ability to take off and fly Motor/Propeller Thrust </a:t>
            </a:r>
            <a:r>
              <a:rPr lang="en-US" err="1"/>
              <a:t>Dynomometer</a:t>
            </a:r>
            <a:r>
              <a:rPr lang="en-US"/>
              <a:t> Computer Digital Multimeter Lab space Excel spreadsheet to plot both static and dynamic thrust results </a:t>
            </a:r>
            <a:r>
              <a:rPr lang="en-US" err="1"/>
              <a:t>Etc</a:t>
            </a:r>
            <a:r>
              <a:rPr lang="en-US"/>
              <a:t>… </a:t>
            </a:r>
            <a:r>
              <a:rPr lang="en-US" err="1"/>
              <a:t>Etc</a:t>
            </a:r>
            <a:r>
              <a:rPr lang="en-US"/>
              <a:t>… </a:t>
            </a:r>
            <a:r>
              <a:rPr lang="en-US" err="1"/>
              <a:t>Etc</a:t>
            </a:r>
            <a:r>
              <a:rPr lang="en-US"/>
              <a:t>… </a:t>
            </a:r>
            <a:r>
              <a:rPr lang="en-US" err="1"/>
              <a:t>Etc</a:t>
            </a:r>
            <a:r>
              <a:rPr lang="en-US"/>
              <a:t>…</a:t>
            </a:r>
          </a:p>
        </p:txBody>
      </p:sp>
      <p:sp>
        <p:nvSpPr>
          <p:cNvPr id="4" name="Slide Number Placeholder 3"/>
          <p:cNvSpPr>
            <a:spLocks noGrp="1"/>
          </p:cNvSpPr>
          <p:nvPr>
            <p:ph type="sldNum" sz="quarter" idx="5"/>
          </p:nvPr>
        </p:nvSpPr>
        <p:spPr/>
        <p:txBody>
          <a:bodyPr/>
          <a:lstStyle/>
          <a:p>
            <a:fld id="{064279E6-B61A-40B2-8983-4034A6DAC283}" type="slidenum">
              <a:rPr lang="en-US" smtClean="0"/>
              <a:t>7</a:t>
            </a:fld>
            <a:endParaRPr lang="en-US"/>
          </a:p>
        </p:txBody>
      </p:sp>
    </p:spTree>
    <p:extLst>
      <p:ext uri="{BB962C8B-B14F-4D97-AF65-F5344CB8AC3E}">
        <p14:creationId xmlns:p14="http://schemas.microsoft.com/office/powerpoint/2010/main" val="879086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12/3/2024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12/3/2024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507A605-C86D-449C-B449-FBF8951450E4}" type="datetime1">
              <a:rPr lang="en-US" smtClean="0"/>
              <a:t>12/3/2024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361226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3925A0A-7745-4BF1-A6E7-116C6DFA7ABD}" type="datetime1">
              <a:rPr lang="en-US" smtClean="0"/>
              <a:t>12/3/2024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317610" y="115094"/>
            <a:ext cx="2743200" cy="365125"/>
          </a:xfrm>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091916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7537F2-26BD-4BD3-9813-9B81ACD7A0C9}" type="datetime1">
              <a:rPr lang="en-US" smtClean="0"/>
              <a:t>12/3/2024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317610" y="106378"/>
            <a:ext cx="2743200" cy="365125"/>
          </a:xfrm>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583668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C2DA107-A760-4E73-949D-F8B58504C2C3}" type="datetime1">
              <a:rPr lang="en-US" smtClean="0"/>
              <a:t>12/3/2024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9289330" y="115094"/>
            <a:ext cx="2743200" cy="365125"/>
          </a:xfrm>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1586873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4BAFBDE-885A-48FC-A468-76C6461D6C81}" type="datetime1">
              <a:rPr lang="en-US" smtClean="0"/>
              <a:t>12/3/2024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a:xfrm>
            <a:off x="9355318" y="28444"/>
            <a:ext cx="2743200" cy="365125"/>
          </a:xfrm>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9034919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FB1ACFB-6C9B-408A-9B9D-A4520F2C5D00}" type="datetime1">
              <a:rPr lang="en-US" smtClean="0"/>
              <a:t>12/3/2024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a:xfrm>
            <a:off x="9298756" y="0"/>
            <a:ext cx="2743200" cy="365125"/>
          </a:xfrm>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760078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0E0B0E-F14F-4BA2-AF95-0436333201E9}" type="datetime1">
              <a:rPr lang="en-US" smtClean="0"/>
              <a:t>12/3/2024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9317611" y="134659"/>
            <a:ext cx="2743200" cy="365125"/>
          </a:xfrm>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8090994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BAAA6C9-AE30-4708-8463-2536C42999EC}" type="datetime1">
              <a:rPr lang="en-US" smtClean="0"/>
              <a:t>12/3/2024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9355317" y="92075"/>
            <a:ext cx="2743200" cy="365125"/>
          </a:xfrm>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3040963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49FF8AF-24B8-43C1-B496-4BC5CB8A936A}" type="datetime1">
              <a:rPr lang="en-US" smtClean="0"/>
              <a:t>12/3/2024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9242196" y="92075"/>
            <a:ext cx="2743200" cy="365125"/>
          </a:xfrm>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0509528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ACF18A1-A336-4DCA-ADEB-EE666CC6D651}" type="datetime1">
              <a:rPr lang="en-US" smtClean="0"/>
              <a:t>12/3/2024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289330" y="3175"/>
            <a:ext cx="2743200" cy="365125"/>
          </a:xfrm>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12257636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76C9784-F4B0-4386-9A60-42BCEF5F91F0}" type="datetime1">
              <a:rPr lang="en-US" smtClean="0"/>
              <a:t>12/3/2024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97498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12/3/2024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7548E3F-6EA6-4AC1-A1FB-7423943690FF}" type="datetime1">
              <a:rPr lang="en-US" smtClean="0"/>
              <a:t>12/3/2024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145805587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png"/><Relationship Id="rId3" Type="http://schemas.microsoft.com/office/2007/relationships/media" Target="../media/media2.mp4"/><Relationship Id="rId7" Type="http://schemas.openxmlformats.org/officeDocument/2006/relationships/slideLayout" Target="../slideLayouts/slideLayout13.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video" Target="../media/media3.mp4"/><Relationship Id="rId5" Type="http://schemas.microsoft.com/office/2007/relationships/media" Target="../media/media3.mp4"/><Relationship Id="rId10" Type="http://schemas.openxmlformats.org/officeDocument/2006/relationships/image" Target="../media/image3.png"/><Relationship Id="rId4" Type="http://schemas.openxmlformats.org/officeDocument/2006/relationships/video" Target="../media/media2.mp4"/><Relationship Id="rId9"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7.jpeg"/><Relationship Id="rId5" Type="http://schemas.openxmlformats.org/officeDocument/2006/relationships/image" Target="../media/image6.png"/><Relationship Id="rId4" Type="http://schemas.openxmlformats.org/officeDocument/2006/relationships/image" Target="../media/image5.png"/><Relationship Id="rId9" Type="http://schemas.openxmlformats.org/officeDocument/2006/relationships/image" Target="../media/image10.png"/></Relationships>
</file>

<file path=ppt/slides/_rels/slide3.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 Id="rId9" Type="http://schemas.openxmlformats.org/officeDocument/2006/relationships/image" Target="../media/image16.png"/></Relationships>
</file>

<file path=ppt/slides/_rels/slide4.xml.rels><?xml version="1.0" encoding="UTF-8" standalone="yes"?>
<Relationships xmlns="http://schemas.openxmlformats.org/package/2006/relationships"><Relationship Id="rId8" Type="http://schemas.openxmlformats.org/officeDocument/2006/relationships/image" Target="../media/image6.png"/><Relationship Id="rId3" Type="http://schemas.microsoft.com/office/2007/relationships/media" Target="../media/media5.mp4"/><Relationship Id="rId7" Type="http://schemas.openxmlformats.org/officeDocument/2006/relationships/slideLayout" Target="../slideLayouts/slideLayout2.xml"/><Relationship Id="rId12" Type="http://schemas.openxmlformats.org/officeDocument/2006/relationships/image" Target="../media/image10.pn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video" Target="../media/media6.mp4"/><Relationship Id="rId11" Type="http://schemas.openxmlformats.org/officeDocument/2006/relationships/image" Target="../media/image19.png"/><Relationship Id="rId5" Type="http://schemas.microsoft.com/office/2007/relationships/media" Target="../media/media6.mp4"/><Relationship Id="rId10" Type="http://schemas.openxmlformats.org/officeDocument/2006/relationships/image" Target="../media/image18.png"/><Relationship Id="rId4" Type="http://schemas.openxmlformats.org/officeDocument/2006/relationships/video" Target="../media/media5.mp4"/><Relationship Id="rId9" Type="http://schemas.openxmlformats.org/officeDocument/2006/relationships/image" Target="../media/image17.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6.png"/><Relationship Id="rId5" Type="http://schemas.microsoft.com/office/2007/relationships/hdphoto" Target="../media/hdphoto1.wdp"/><Relationship Id="rId4" Type="http://schemas.openxmlformats.org/officeDocument/2006/relationships/image" Target="../media/image20.pn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diagramColors" Target="../diagrams/colors2.xml"/><Relationship Id="rId3" Type="http://schemas.openxmlformats.org/officeDocument/2006/relationships/image" Target="../media/image6.png"/><Relationship Id="rId7" Type="http://schemas.openxmlformats.org/officeDocument/2006/relationships/diagramQuickStyle" Target="../diagrams/quickStyle1.xml"/><Relationship Id="rId12" Type="http://schemas.openxmlformats.org/officeDocument/2006/relationships/diagramQuickStyle" Target="../diagrams/quickStyle2.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Layout" Target="../diagrams/layout1.xml"/><Relationship Id="rId11" Type="http://schemas.openxmlformats.org/officeDocument/2006/relationships/diagramLayout" Target="../diagrams/layout2.xml"/><Relationship Id="rId5" Type="http://schemas.openxmlformats.org/officeDocument/2006/relationships/diagramData" Target="../diagrams/data1.xml"/><Relationship Id="rId10" Type="http://schemas.openxmlformats.org/officeDocument/2006/relationships/diagramData" Target="../diagrams/data2.xml"/><Relationship Id="rId4" Type="http://schemas.openxmlformats.org/officeDocument/2006/relationships/image" Target="../media/image10.png"/><Relationship Id="rId9" Type="http://schemas.microsoft.com/office/2007/relationships/diagramDrawing" Target="../diagrams/drawing1.xml"/><Relationship Id="rId14" Type="http://schemas.microsoft.com/office/2007/relationships/diagramDrawing" Target="../diagrams/drawing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5.png"/><Relationship Id="rId7" Type="http://schemas.openxmlformats.org/officeDocument/2006/relationships/diagramQuickStyle" Target="../diagrams/quickStyle3.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Layout" Target="../diagrams/layout3.xml"/><Relationship Id="rId11" Type="http://schemas.openxmlformats.org/officeDocument/2006/relationships/image" Target="../media/image24.png"/><Relationship Id="rId5" Type="http://schemas.openxmlformats.org/officeDocument/2006/relationships/diagramData" Target="../diagrams/data3.xml"/><Relationship Id="rId10" Type="http://schemas.openxmlformats.org/officeDocument/2006/relationships/image" Target="../media/image23.png"/><Relationship Id="rId4" Type="http://schemas.openxmlformats.org/officeDocument/2006/relationships/image" Target="../media/image10.png"/><Relationship Id="rId9" Type="http://schemas.microsoft.com/office/2007/relationships/diagramDrawing" Target="../diagrams/drawing3.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240.png"/><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chart" Target="../charts/chart2.xml"/><Relationship Id="rId5" Type="http://schemas.openxmlformats.org/officeDocument/2006/relationships/chart" Target="../charts/chart1.xm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chart" Target="../charts/chart4.xml"/><Relationship Id="rId5" Type="http://schemas.openxmlformats.org/officeDocument/2006/relationships/chart" Target="../charts/chart3.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chart" Target="../charts/chart6.xml"/><Relationship Id="rId5" Type="http://schemas.openxmlformats.org/officeDocument/2006/relationships/chart" Target="../charts/chart5.xml"/><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26.png"/></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8.png"/></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0.png"/></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33.png"/><Relationship Id="rId4" Type="http://schemas.openxmlformats.org/officeDocument/2006/relationships/image" Target="../media/image32.png"/></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35.png"/><Relationship Id="rId4" Type="http://schemas.openxmlformats.org/officeDocument/2006/relationships/chart" Target="../charts/chart7.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chart" Target="../charts/chart9.xml"/><Relationship Id="rId4" Type="http://schemas.openxmlformats.org/officeDocument/2006/relationships/chart" Target="../charts/chart8.xml"/></Relationships>
</file>

<file path=ppt/slides/_rels/slide2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370.png"/><Relationship Id="rId4" Type="http://schemas.openxmlformats.org/officeDocument/2006/relationships/image" Target="../media/image36.png"/></Relationships>
</file>

<file path=ppt/slides/_rels/slide2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37.png"/><Relationship Id="rId4" Type="http://schemas.openxmlformats.org/officeDocument/2006/relationships/image" Target="../media/image39.png"/></Relationships>
</file>

<file path=ppt/slides/_rels/slide2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40.png"/><Relationship Id="rId4" Type="http://schemas.openxmlformats.org/officeDocument/2006/relationships/image" Target="../media/image38.png"/></Relationships>
</file>

<file path=ppt/slides/_rels/slide2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2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FC524-8F8F-820B-A8FF-01694FA920B0}"/>
              </a:ext>
            </a:extLst>
          </p:cNvPr>
          <p:cNvSpPr>
            <a:spLocks noGrp="1"/>
          </p:cNvSpPr>
          <p:nvPr>
            <p:ph type="title"/>
          </p:nvPr>
        </p:nvSpPr>
        <p:spPr/>
        <p:txBody>
          <a:bodyPr/>
          <a:lstStyle/>
          <a:p>
            <a:r>
              <a:rPr lang="en-US"/>
              <a:t>Video Presentation</a:t>
            </a:r>
          </a:p>
        </p:txBody>
      </p:sp>
      <p:sp>
        <p:nvSpPr>
          <p:cNvPr id="4" name="Slide Number Placeholder 3">
            <a:extLst>
              <a:ext uri="{FF2B5EF4-FFF2-40B4-BE49-F238E27FC236}">
                <a16:creationId xmlns:a16="http://schemas.microsoft.com/office/drawing/2014/main" id="{A8F063BE-D7F0-6B23-5577-D0C01EA0FBBF}"/>
              </a:ext>
            </a:extLst>
          </p:cNvPr>
          <p:cNvSpPr>
            <a:spLocks noGrp="1"/>
          </p:cNvSpPr>
          <p:nvPr>
            <p:ph type="sldNum" sz="quarter" idx="12"/>
          </p:nvPr>
        </p:nvSpPr>
        <p:spPr/>
        <p:txBody>
          <a:bodyPr/>
          <a:lstStyle/>
          <a:p>
            <a:fld id="{330EA680-D336-4FF7-8B7A-9848BB0A1C32}" type="slidenum">
              <a:rPr lang="en-US" smtClean="0"/>
              <a:t>1</a:t>
            </a:fld>
            <a:endParaRPr lang="en-US"/>
          </a:p>
        </p:txBody>
      </p:sp>
      <p:pic>
        <p:nvPicPr>
          <p:cNvPr id="5" name="Meeting in _General_-20241201_210418-Meeting Recording">
            <a:hlinkClick r:id="" action="ppaction://media"/>
            <a:extLst>
              <a:ext uri="{FF2B5EF4-FFF2-40B4-BE49-F238E27FC236}">
                <a16:creationId xmlns:a16="http://schemas.microsoft.com/office/drawing/2014/main" id="{C929D024-7AD3-57FD-2A93-DABA05880834}"/>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8"/>
          <a:stretch>
            <a:fillRect/>
          </a:stretch>
        </p:blipFill>
        <p:spPr>
          <a:xfrm>
            <a:off x="307793" y="1486528"/>
            <a:ext cx="5349430" cy="3009054"/>
          </a:xfrm>
          <a:prstGeom prst="rect">
            <a:avLst/>
          </a:prstGeom>
        </p:spPr>
      </p:pic>
      <p:pic>
        <p:nvPicPr>
          <p:cNvPr id="6" name="Meeting in _General_-20241201_223223-Meeting Recording">
            <a:hlinkClick r:id="" action="ppaction://media"/>
            <a:extLst>
              <a:ext uri="{FF2B5EF4-FFF2-40B4-BE49-F238E27FC236}">
                <a16:creationId xmlns:a16="http://schemas.microsoft.com/office/drawing/2014/main" id="{959656DD-DAB9-2639-E203-A5FDCE58D5FD}"/>
              </a:ext>
            </a:extLst>
          </p:cNvPr>
          <p:cNvPicPr>
            <a:picLocks noChangeAspect="1"/>
          </p:cNvPicPr>
          <p:nvPr>
            <a:videoFile r:link="rId4"/>
            <p:extLst>
              <p:ext uri="{DAA4B4D4-6D71-4841-9C94-3DE7FCFB9230}">
                <p14:media xmlns:p14="http://schemas.microsoft.com/office/powerpoint/2010/main" r:embed="rId3"/>
              </p:ext>
            </p:extLst>
          </p:nvPr>
        </p:nvPicPr>
        <p:blipFill>
          <a:blip r:embed="rId9"/>
          <a:stretch>
            <a:fillRect/>
          </a:stretch>
        </p:blipFill>
        <p:spPr>
          <a:xfrm>
            <a:off x="6096000" y="1322237"/>
            <a:ext cx="5641502" cy="3173345"/>
          </a:xfrm>
          <a:prstGeom prst="rect">
            <a:avLst/>
          </a:prstGeom>
        </p:spPr>
      </p:pic>
      <p:pic>
        <p:nvPicPr>
          <p:cNvPr id="11" name="Meeting in _General_-20241201_232947-Meeting Recording">
            <a:hlinkClick r:id="" action="ppaction://media"/>
            <a:extLst>
              <a:ext uri="{FF2B5EF4-FFF2-40B4-BE49-F238E27FC236}">
                <a16:creationId xmlns:a16="http://schemas.microsoft.com/office/drawing/2014/main" id="{AC7D4BF0-0669-DC28-6AFD-220093E858F1}"/>
              </a:ext>
            </a:extLst>
          </p:cNvPr>
          <p:cNvPicPr>
            <a:picLocks noChangeAspect="1"/>
          </p:cNvPicPr>
          <p:nvPr>
            <a:videoFile r:link="rId6"/>
            <p:extLst>
              <p:ext uri="{DAA4B4D4-6D71-4841-9C94-3DE7FCFB9230}">
                <p14:media xmlns:p14="http://schemas.microsoft.com/office/powerpoint/2010/main" r:embed="rId5"/>
              </p:ext>
            </p:extLst>
          </p:nvPr>
        </p:nvPicPr>
        <p:blipFill>
          <a:blip r:embed="rId10"/>
          <a:stretch>
            <a:fillRect/>
          </a:stretch>
        </p:blipFill>
        <p:spPr>
          <a:xfrm>
            <a:off x="6096000" y="4540196"/>
            <a:ext cx="5641502" cy="3173345"/>
          </a:xfrm>
          <a:prstGeom prst="rect">
            <a:avLst/>
          </a:prstGeom>
        </p:spPr>
      </p:pic>
    </p:spTree>
    <p:extLst>
      <p:ext uri="{BB962C8B-B14F-4D97-AF65-F5344CB8AC3E}">
        <p14:creationId xmlns:p14="http://schemas.microsoft.com/office/powerpoint/2010/main" val="672293419"/>
      </p:ext>
    </p:extLst>
  </p:cSld>
  <p:clrMapOvr>
    <a:masterClrMapping/>
  </p:clrMapOvr>
  <mc:AlternateContent xmlns:mc="http://schemas.openxmlformats.org/markup-compatibility/2006">
    <mc:Choice xmlns:p14="http://schemas.microsoft.com/office/powerpoint/2010/main" Requires="p14">
      <p:transition spd="slow" p14:dur="2000" advTm="2512"/>
    </mc:Choice>
    <mc:Fallback>
      <p:transition spd="slow" advTm="251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64096"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73888" fill="hold"/>
                                        <p:tgtEl>
                                          <p:spTgt spid="6"/>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830875"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5" restart="whenNotActive" fill="hold" evtFilter="cancelBubble" nodeType="interactiveSeq">
                <p:stCondLst>
                  <p:cond evt="onClick" delay="0">
                    <p:tgtEl>
                      <p:spTgt spid="5"/>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clickEffect">
                                  <p:stCondLst>
                                    <p:cond delay="0"/>
                                  </p:stCondLst>
                                  <p:childTnLst>
                                    <p:cmd type="call" cmd="togglePause">
                                      <p:cBhvr>
                                        <p:cTn id="19" dur="1" fill="hold"/>
                                        <p:tgtEl>
                                          <p:spTgt spid="5"/>
                                        </p:tgtEl>
                                      </p:cBhvr>
                                    </p:cmd>
                                  </p:childTnLst>
                                </p:cTn>
                              </p:par>
                            </p:childTnLst>
                          </p:cTn>
                        </p:par>
                      </p:childTnLst>
                    </p:cTn>
                  </p:par>
                </p:childTnLst>
              </p:cTn>
              <p:nextCondLst>
                <p:cond evt="onClick" delay="0">
                  <p:tgtEl>
                    <p:spTgt spid="5"/>
                  </p:tgtEl>
                </p:cond>
              </p:nextCondLst>
            </p:seq>
            <p:video>
              <p:cMediaNode vol="80000">
                <p:cTn id="20" fill="hold" display="0">
                  <p:stCondLst>
                    <p:cond delay="indefinite"/>
                  </p:stCondLst>
                </p:cTn>
                <p:tgtEl>
                  <p:spTgt spid="5"/>
                </p:tgtEl>
              </p:cMediaNode>
            </p:video>
            <p:video>
              <p:cMediaNode vol="80000">
                <p:cTn id="21" fill="hold" display="0">
                  <p:stCondLst>
                    <p:cond delay="indefinite"/>
                  </p:stCondLst>
                </p:cTn>
                <p:tgtEl>
                  <p:spTgt spid="6"/>
                </p:tgtEl>
              </p:cMediaNode>
            </p:video>
            <p:seq concurrent="1" nextAc="seek">
              <p:cTn id="22" restart="whenNotActive" fill="hold" evtFilter="cancelBubble" nodeType="interactiveSeq">
                <p:stCondLst>
                  <p:cond evt="onClick" delay="0">
                    <p:tgtEl>
                      <p:spTgt spid="6"/>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6"/>
                                        </p:tgtEl>
                                      </p:cBhvr>
                                    </p:cmd>
                                  </p:childTnLst>
                                </p:cTn>
                              </p:par>
                            </p:childTnLst>
                          </p:cTn>
                        </p:par>
                      </p:childTnLst>
                    </p:cTn>
                  </p:par>
                </p:childTnLst>
              </p:cTn>
              <p:nextCondLst>
                <p:cond evt="onClick" delay="0">
                  <p:tgtEl>
                    <p:spTgt spid="6"/>
                  </p:tgtEl>
                </p:cond>
              </p:nextCondLst>
            </p:seq>
            <p:video>
              <p:cMediaNode vol="80000">
                <p:cTn id="27" fill="hold" display="0">
                  <p:stCondLst>
                    <p:cond delay="indefinite"/>
                  </p:stCondLst>
                </p:cTn>
                <p:tgtEl>
                  <p:spTgt spid="11"/>
                </p:tgtEl>
              </p:cMediaNode>
            </p:video>
            <p:seq concurrent="1" nextAc="seek">
              <p:cTn id="28" restart="whenNotActive" fill="hold" evtFilter="cancelBubble" nodeType="interactiveSeq">
                <p:stCondLst>
                  <p:cond evt="onClick" delay="0">
                    <p:tgtEl>
                      <p:spTgt spid="11"/>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88"/>
        <p:cNvGrpSpPr/>
        <p:nvPr/>
      </p:nvGrpSpPr>
      <p:grpSpPr>
        <a:xfrm>
          <a:off x="0" y="0"/>
          <a:ext cx="0" cy="0"/>
          <a:chOff x="0" y="0"/>
          <a:chExt cx="0" cy="0"/>
        </a:xfrm>
      </p:grpSpPr>
      <p:sp useBgFill="1">
        <p:nvSpPr>
          <p:cNvPr id="97" name="Rectangle 96">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99" name="Rectangle 98">
            <a:extLst>
              <a:ext uri="{FF2B5EF4-FFF2-40B4-BE49-F238E27FC236}">
                <a16:creationId xmlns:a16="http://schemas.microsoft.com/office/drawing/2014/main" id="{2F36CA75-CFBF-4844-B719-8FE9EBADA9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101" name="Rectangle 100">
            <a:extLst>
              <a:ext uri="{FF2B5EF4-FFF2-40B4-BE49-F238E27FC236}">
                <a16:creationId xmlns:a16="http://schemas.microsoft.com/office/drawing/2014/main" id="{3D4A84B9-E564-4DD0-97F8-DBF1C460C2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pic>
        <p:nvPicPr>
          <p:cNvPr id="103" name="Picture 102">
            <a:extLst>
              <a:ext uri="{FF2B5EF4-FFF2-40B4-BE49-F238E27FC236}">
                <a16:creationId xmlns:a16="http://schemas.microsoft.com/office/drawing/2014/main" id="{4A599609-F5C2-4A0B-A992-913F814A63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40000"/>
            <a:extLst>
              <a:ext uri="{28A0092B-C50C-407E-A947-70E740481C1C}">
                <a14:useLocalDpi xmlns:a14="http://schemas.microsoft.com/office/drawing/2010/main" val="0"/>
              </a:ext>
            </a:extLst>
          </a:blip>
          <a:stretch>
            <a:fillRect/>
          </a:stretch>
        </p:blipFill>
        <p:spPr>
          <a:xfrm>
            <a:off x="0" y="0"/>
            <a:ext cx="12181172" cy="6858000"/>
          </a:xfrm>
          <a:prstGeom prst="rect">
            <a:avLst/>
          </a:prstGeom>
        </p:spPr>
      </p:pic>
      <p:sp>
        <p:nvSpPr>
          <p:cNvPr id="105" name="Rectangle 104">
            <a:extLst>
              <a:ext uri="{FF2B5EF4-FFF2-40B4-BE49-F238E27FC236}">
                <a16:creationId xmlns:a16="http://schemas.microsoft.com/office/drawing/2014/main" id="{102382E0-0A09-46AE-B955-B911CAFE7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107" name="Rectangle 106">
            <a:extLst>
              <a:ext uri="{FF2B5EF4-FFF2-40B4-BE49-F238E27FC236}">
                <a16:creationId xmlns:a16="http://schemas.microsoft.com/office/drawing/2014/main" id="{7DE75D4A-0965-4973-BE75-DECCAC9A9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pic>
        <p:nvPicPr>
          <p:cNvPr id="3" name="Google Shape;103;p14" descr="A blue and yellow curved lines on a black background&#10;&#10;Description automatically generated">
            <a:extLst>
              <a:ext uri="{FF2B5EF4-FFF2-40B4-BE49-F238E27FC236}">
                <a16:creationId xmlns:a16="http://schemas.microsoft.com/office/drawing/2014/main" id="{542ACCBB-5EFC-82ED-2C7B-E241FABCE95A}"/>
              </a:ext>
            </a:extLst>
          </p:cNvPr>
          <p:cNvPicPr preferRelativeResize="0"/>
          <p:nvPr/>
        </p:nvPicPr>
        <p:blipFill rotWithShape="1">
          <a:blip r:embed="rId4">
            <a:alphaModFix amt="60000"/>
          </a:blip>
          <a:srcRect t="30749" b="1818"/>
          <a:stretch/>
        </p:blipFill>
        <p:spPr>
          <a:xfrm>
            <a:off x="6094532" y="10"/>
            <a:ext cx="6093578" cy="3431119"/>
          </a:xfrm>
          <a:prstGeom prst="rect">
            <a:avLst/>
          </a:prstGeom>
          <a:noFill/>
        </p:spPr>
      </p:pic>
      <p:pic>
        <p:nvPicPr>
          <p:cNvPr id="89" name="Google Shape;89;p13"/>
          <p:cNvPicPr preferRelativeResize="0"/>
          <p:nvPr/>
        </p:nvPicPr>
        <p:blipFill rotWithShape="1">
          <a:blip r:embed="rId5">
            <a:alphaModFix amt="60000"/>
          </a:blip>
          <a:srcRect t="665" b="25002"/>
          <a:stretch/>
        </p:blipFill>
        <p:spPr>
          <a:xfrm>
            <a:off x="4763" y="10"/>
            <a:ext cx="6093578" cy="3431119"/>
          </a:xfrm>
          <a:prstGeom prst="rect">
            <a:avLst/>
          </a:prstGeom>
          <a:noFill/>
        </p:spPr>
      </p:pic>
      <p:sp>
        <p:nvSpPr>
          <p:cNvPr id="91" name="Google Shape;91;p13"/>
          <p:cNvSpPr txBox="1">
            <a:spLocks noGrp="1"/>
          </p:cNvSpPr>
          <p:nvPr>
            <p:ph type="ctrTitle"/>
          </p:nvPr>
        </p:nvSpPr>
        <p:spPr>
          <a:xfrm>
            <a:off x="1354011" y="675006"/>
            <a:ext cx="9801854" cy="814070"/>
          </a:xfrm>
          <a:prstGeom prst="rect">
            <a:avLst/>
          </a:prstGeom>
        </p:spPr>
        <p:txBody>
          <a:bodyPr spcFirstLastPara="1" vert="horz" lIns="91440" tIns="45720" rIns="91440" bIns="45720" rtlCol="0" anchor="b" anchorCtr="0">
            <a:normAutofit/>
          </a:bodyPr>
          <a:lstStyle/>
          <a:p>
            <a:pPr>
              <a:buClr>
                <a:srgbClr val="182752"/>
              </a:buClr>
              <a:buSzPts val="7000"/>
            </a:pPr>
            <a:r>
              <a:rPr lang="en-US" sz="4800" b="1" kern="1200">
                <a:solidFill>
                  <a:srgbClr val="FFFFFF"/>
                </a:solidFill>
                <a:latin typeface="+mj-lt"/>
                <a:ea typeface="+mj-ea"/>
                <a:cs typeface="+mj-cs"/>
                <a:sym typeface="Arial"/>
              </a:rPr>
              <a:t>SRP Thermal Mass</a:t>
            </a:r>
            <a:endParaRPr lang="en-US" sz="4800" b="1" kern="1200">
              <a:solidFill>
                <a:srgbClr val="FFFFFF"/>
              </a:solidFill>
              <a:latin typeface="+mj-lt"/>
              <a:ea typeface="+mj-ea"/>
              <a:cs typeface="+mj-cs"/>
            </a:endParaRPr>
          </a:p>
        </p:txBody>
      </p:sp>
      <p:pic>
        <p:nvPicPr>
          <p:cNvPr id="2" name="Picture 1" descr="A group of people standing outside&#10;&#10;Description automatically generated">
            <a:extLst>
              <a:ext uri="{FF2B5EF4-FFF2-40B4-BE49-F238E27FC236}">
                <a16:creationId xmlns:a16="http://schemas.microsoft.com/office/drawing/2014/main" id="{27D5A2F3-2A08-748B-D041-C35D87393529}"/>
              </a:ext>
            </a:extLst>
          </p:cNvPr>
          <p:cNvPicPr>
            <a:picLocks noChangeAspect="1"/>
          </p:cNvPicPr>
          <p:nvPr/>
        </p:nvPicPr>
        <p:blipFill>
          <a:blip r:embed="rId6" cstate="print">
            <a:alphaModFix amt="85000"/>
            <a:extLst>
              <a:ext uri="{28A0092B-C50C-407E-A947-70E740481C1C}">
                <a14:useLocalDpi xmlns:a14="http://schemas.microsoft.com/office/drawing/2010/main" val="0"/>
              </a:ext>
            </a:extLst>
          </a:blip>
          <a:srcRect b="8444"/>
          <a:stretch/>
        </p:blipFill>
        <p:spPr>
          <a:xfrm>
            <a:off x="6097280" y="3426870"/>
            <a:ext cx="6093578" cy="3431129"/>
          </a:xfrm>
          <a:prstGeom prst="rect">
            <a:avLst/>
          </a:prstGeom>
        </p:spPr>
      </p:pic>
      <p:pic>
        <p:nvPicPr>
          <p:cNvPr id="6" name="Picture 5" descr="A group of people standing together&#10;&#10;Description automatically generated">
            <a:extLst>
              <a:ext uri="{FF2B5EF4-FFF2-40B4-BE49-F238E27FC236}">
                <a16:creationId xmlns:a16="http://schemas.microsoft.com/office/drawing/2014/main" id="{D1D664B3-423A-0F62-01F5-2E88AC7DF39D}"/>
              </a:ext>
            </a:extLst>
          </p:cNvPr>
          <p:cNvPicPr>
            <a:picLocks noChangeAspect="1"/>
          </p:cNvPicPr>
          <p:nvPr/>
        </p:nvPicPr>
        <p:blipFill>
          <a:blip r:embed="rId7">
            <a:alphaModFix amt="85000"/>
            <a:extLst>
              <a:ext uri="{28A0092B-C50C-407E-A947-70E740481C1C}">
                <a14:useLocalDpi xmlns:a14="http://schemas.microsoft.com/office/drawing/2010/main" val="0"/>
              </a:ext>
            </a:extLst>
          </a:blip>
          <a:srcRect b="24924"/>
          <a:stretch/>
        </p:blipFill>
        <p:spPr>
          <a:xfrm>
            <a:off x="7511" y="3426870"/>
            <a:ext cx="6093578" cy="3431129"/>
          </a:xfrm>
          <a:prstGeom prst="rect">
            <a:avLst/>
          </a:prstGeom>
        </p:spPr>
      </p:pic>
      <p:sp>
        <p:nvSpPr>
          <p:cNvPr id="92" name="Google Shape;92;p13"/>
          <p:cNvSpPr txBox="1"/>
          <p:nvPr/>
        </p:nvSpPr>
        <p:spPr>
          <a:xfrm>
            <a:off x="1550781" y="1566238"/>
            <a:ext cx="9801854" cy="1634471"/>
          </a:xfrm>
          <a:prstGeom prst="rect">
            <a:avLst/>
          </a:prstGeom>
          <a:solidFill>
            <a:schemeClr val="tx2"/>
          </a:solidFill>
        </p:spPr>
        <p:txBody>
          <a:bodyPr spcFirstLastPara="1" vert="horz" lIns="91440" tIns="45720" rIns="91440" bIns="45720" rtlCol="0" anchor="t" anchorCtr="0">
            <a:normAutofit lnSpcReduction="10000"/>
          </a:bodyPr>
          <a:lstStyle/>
          <a:p>
            <a:pPr marL="0" marR="0" lvl="0" indent="-228600" algn="ctr"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800" b="0" i="1" u="none" strike="noStrike" kern="1200" cap="none" spc="0" normalizeH="0" baseline="0" noProof="0">
                <a:ln>
                  <a:noFill/>
                </a:ln>
                <a:solidFill>
                  <a:srgbClr val="FFFFFF"/>
                </a:solidFill>
                <a:effectLst/>
                <a:uLnTx/>
                <a:uFillTx/>
                <a:latin typeface="Aptos" panose="020B0004020202020204"/>
                <a:ea typeface="+mn-ea"/>
                <a:cs typeface="+mn-cs"/>
              </a:rPr>
              <a:t>Aaron Espinoza (Manufacturing Engineer and CAD Specialist)</a:t>
            </a:r>
          </a:p>
          <a:p>
            <a:pPr marL="0" marR="0" lvl="0" indent="-228600" algn="ctr"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800" b="0" i="1" u="none" strike="noStrike" kern="1200" cap="none" spc="0" normalizeH="0" baseline="0" noProof="0">
                <a:ln>
                  <a:noFill/>
                </a:ln>
                <a:solidFill>
                  <a:srgbClr val="FFFFFF"/>
                </a:solidFill>
                <a:effectLst/>
                <a:uLnTx/>
                <a:uFillTx/>
                <a:latin typeface="Aptos" panose="020B0004020202020204"/>
                <a:ea typeface="+mn-ea"/>
                <a:cs typeface="+mn-cs"/>
              </a:rPr>
              <a:t> Maciej Ziomber (Test Engineer and Financial Manager)</a:t>
            </a:r>
          </a:p>
          <a:p>
            <a:pPr marL="0" marR="0" lvl="0" indent="-228600" algn="ctr"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800" b="0" i="1" u="none" strike="noStrike" kern="1200" cap="none" spc="0" normalizeH="0" baseline="0" noProof="0">
                <a:ln>
                  <a:noFill/>
                </a:ln>
                <a:solidFill>
                  <a:srgbClr val="FFFFFF"/>
                </a:solidFill>
                <a:effectLst/>
                <a:uLnTx/>
                <a:uFillTx/>
                <a:latin typeface="Aptos" panose="020B0004020202020204"/>
                <a:ea typeface="+mn-ea"/>
                <a:cs typeface="+mn-cs"/>
              </a:rPr>
              <a:t>Steven Galloway (Manufacturing Engineer and CAD Specialist)</a:t>
            </a:r>
          </a:p>
          <a:p>
            <a:pPr indent="-228600" algn="ctr">
              <a:lnSpc>
                <a:spcPct val="90000"/>
              </a:lnSpc>
              <a:spcAft>
                <a:spcPts val="600"/>
              </a:spcAft>
              <a:buFont typeface="Arial" panose="020B0604020202020204" pitchFamily="34" charset="0"/>
              <a:buChar char="•"/>
              <a:defRPr/>
            </a:pPr>
            <a:r>
              <a:rPr kumimoji="0" lang="en-US" sz="1800" b="0" i="1" u="none" strike="noStrike" kern="1200" cap="none" spc="0" normalizeH="0" baseline="0" noProof="0">
                <a:ln>
                  <a:noFill/>
                </a:ln>
                <a:solidFill>
                  <a:srgbClr val="FFFFFF"/>
                </a:solidFill>
                <a:effectLst/>
                <a:uLnTx/>
                <a:uFillTx/>
                <a:latin typeface="Aptos" panose="020B0004020202020204"/>
                <a:ea typeface="+mn-ea"/>
                <a:cs typeface="+mn-cs"/>
              </a:rPr>
              <a:t> Janelle Peña (Co-Project Manager and Logistics Manager) </a:t>
            </a:r>
            <a:endParaRPr lang="en-US" i="1">
              <a:solidFill>
                <a:srgbClr val="FFFFFF"/>
              </a:solidFill>
              <a:latin typeface="Aptos" panose="020B0004020202020204"/>
            </a:endParaRPr>
          </a:p>
          <a:p>
            <a:pPr marL="0" marR="0" lvl="0" indent="-228600" algn="ctr" defTabSz="914400">
              <a:lnSpc>
                <a:spcPct val="90000"/>
              </a:lnSpc>
              <a:spcBef>
                <a:spcPts val="0"/>
              </a:spcBef>
              <a:spcAft>
                <a:spcPts val="600"/>
              </a:spcAft>
              <a:buClrTx/>
              <a:buSzTx/>
              <a:buFont typeface="Arial" panose="020B0604020202020204" pitchFamily="34" charset="0"/>
              <a:buChar char="•"/>
              <a:tabLst/>
              <a:defRPr/>
            </a:pPr>
            <a:r>
              <a:rPr kumimoji="0" lang="en-US" sz="1800" b="0" i="1" u="none" strike="noStrike" kern="1200" cap="none" spc="0" normalizeH="0" baseline="0" noProof="0">
                <a:ln>
                  <a:noFill/>
                </a:ln>
                <a:solidFill>
                  <a:srgbClr val="FFFFFF"/>
                </a:solidFill>
                <a:effectLst/>
                <a:uLnTx/>
                <a:uFillTx/>
                <a:latin typeface="Aptos" panose="020B0004020202020204"/>
                <a:ea typeface="+mn-ea"/>
                <a:cs typeface="+mn-cs"/>
              </a:rPr>
              <a:t>Courtney Hiatt (Co-Project Manager and Website Developer)</a:t>
            </a:r>
            <a:endParaRPr lang="en-US">
              <a:ea typeface="+mn-ea"/>
              <a:cs typeface="+mn-cs"/>
            </a:endParaRPr>
          </a:p>
        </p:txBody>
      </p:sp>
      <p:pic>
        <p:nvPicPr>
          <p:cNvPr id="90" name="Google Shape;90;p13" descr="N A U."/>
          <p:cNvPicPr preferRelativeResize="0"/>
          <p:nvPr/>
        </p:nvPicPr>
        <p:blipFill rotWithShape="1">
          <a:blip r:embed="rId8">
            <a:alphaModFix/>
          </a:blip>
          <a:srcRect/>
          <a:stretch/>
        </p:blipFill>
        <p:spPr>
          <a:xfrm>
            <a:off x="402276" y="512650"/>
            <a:ext cx="1684941" cy="408773"/>
          </a:xfrm>
          <a:prstGeom prst="rect">
            <a:avLst/>
          </a:prstGeom>
          <a:noFill/>
          <a:ln>
            <a:noFill/>
          </a:ln>
        </p:spPr>
      </p:pic>
      <p:pic>
        <p:nvPicPr>
          <p:cNvPr id="5" name="Google Shape;106;p14">
            <a:extLst>
              <a:ext uri="{FF2B5EF4-FFF2-40B4-BE49-F238E27FC236}">
                <a16:creationId xmlns:a16="http://schemas.microsoft.com/office/drawing/2014/main" id="{AB5BAB0A-D35B-C454-D093-5421D4DE5E9D}"/>
              </a:ext>
            </a:extLst>
          </p:cNvPr>
          <p:cNvPicPr preferRelativeResize="0"/>
          <p:nvPr/>
        </p:nvPicPr>
        <p:blipFill rotWithShape="1">
          <a:blip r:embed="rId9">
            <a:alphaModFix/>
          </a:blip>
          <a:srcRect/>
          <a:stretch/>
        </p:blipFill>
        <p:spPr>
          <a:xfrm>
            <a:off x="10972761" y="145128"/>
            <a:ext cx="1104819" cy="4487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E9D3AF8-0821-E6AA-D695-63BBFB4314ED}"/>
            </a:ext>
          </a:extLst>
        </p:cNvPr>
        <p:cNvGrpSpPr/>
        <p:nvPr/>
      </p:nvGrpSpPr>
      <p:grpSpPr>
        <a:xfrm>
          <a:off x="0" y="0"/>
          <a:ext cx="0" cy="0"/>
          <a:chOff x="0" y="0"/>
          <a:chExt cx="0" cy="0"/>
        </a:xfrm>
      </p:grpSpPr>
      <p:pic>
        <p:nvPicPr>
          <p:cNvPr id="23" name="Google Shape;89;p13">
            <a:extLst>
              <a:ext uri="{FF2B5EF4-FFF2-40B4-BE49-F238E27FC236}">
                <a16:creationId xmlns:a16="http://schemas.microsoft.com/office/drawing/2014/main" id="{4D1989CD-C776-D49F-3CD3-A4F661760C1A}"/>
              </a:ext>
            </a:extLst>
          </p:cNvPr>
          <p:cNvPicPr preferRelativeResize="0"/>
          <p:nvPr/>
        </p:nvPicPr>
        <p:blipFill rotWithShape="1">
          <a:blip r:embed="rId2">
            <a:alphaModFix/>
          </a:blip>
          <a:srcRect/>
          <a:stretch/>
        </p:blipFill>
        <p:spPr>
          <a:xfrm>
            <a:off x="0" y="-77291"/>
            <a:ext cx="3837904" cy="3260318"/>
          </a:xfrm>
          <a:prstGeom prst="rect">
            <a:avLst/>
          </a:prstGeom>
          <a:noFill/>
          <a:ln>
            <a:noFill/>
          </a:ln>
        </p:spPr>
      </p:pic>
      <p:sp>
        <p:nvSpPr>
          <p:cNvPr id="2" name="Title 1">
            <a:extLst>
              <a:ext uri="{FF2B5EF4-FFF2-40B4-BE49-F238E27FC236}">
                <a16:creationId xmlns:a16="http://schemas.microsoft.com/office/drawing/2014/main" id="{308E53E9-01D4-513B-8E38-74AD3634C8DD}"/>
              </a:ext>
            </a:extLst>
          </p:cNvPr>
          <p:cNvSpPr>
            <a:spLocks noGrp="1"/>
          </p:cNvSpPr>
          <p:nvPr>
            <p:ph type="title"/>
          </p:nvPr>
        </p:nvSpPr>
        <p:spPr>
          <a:xfrm rot="19910979">
            <a:off x="3756350" y="4211061"/>
            <a:ext cx="4937937" cy="1363215"/>
          </a:xfrm>
        </p:spPr>
        <p:txBody>
          <a:bodyPr vert="horz" lIns="91440" tIns="45720" rIns="91440" bIns="45720" rtlCol="0" anchor="t">
            <a:normAutofit/>
          </a:bodyPr>
          <a:lstStyle/>
          <a:p>
            <a:r>
              <a:rPr lang="en-US" kern="1200">
                <a:solidFill>
                  <a:schemeClr val="tx1"/>
                </a:solidFill>
                <a:latin typeface="+mj-lt"/>
                <a:ea typeface="+mj-ea"/>
                <a:cs typeface="+mj-cs"/>
              </a:rPr>
              <a:t>Photos of Testing</a:t>
            </a:r>
          </a:p>
        </p:txBody>
      </p:sp>
      <p:sp>
        <p:nvSpPr>
          <p:cNvPr id="9" name="TextBox 8">
            <a:extLst>
              <a:ext uri="{FF2B5EF4-FFF2-40B4-BE49-F238E27FC236}">
                <a16:creationId xmlns:a16="http://schemas.microsoft.com/office/drawing/2014/main" id="{1200A2BC-FE91-AC78-F60D-94137E00F1F3}"/>
              </a:ext>
            </a:extLst>
          </p:cNvPr>
          <p:cNvSpPr txBox="1"/>
          <p:nvPr/>
        </p:nvSpPr>
        <p:spPr>
          <a:xfrm rot="19910979">
            <a:off x="3894063" y="3496612"/>
            <a:ext cx="4937936" cy="576738"/>
          </a:xfrm>
          <a:prstGeom prst="rect">
            <a:avLst/>
          </a:prstGeom>
        </p:spPr>
        <p:txBody>
          <a:bodyPr vert="horz" lIns="91440" tIns="45720" rIns="91440" bIns="45720" rtlCol="0" anchor="b">
            <a:normAutofit/>
          </a:bodyPr>
          <a:lstStyle/>
          <a:p>
            <a:pPr>
              <a:lnSpc>
                <a:spcPct val="90000"/>
              </a:lnSpc>
              <a:spcBef>
                <a:spcPts val="1000"/>
              </a:spcBef>
            </a:pPr>
            <a:r>
              <a:rPr lang="en-US" sz="2000" kern="1200">
                <a:solidFill>
                  <a:schemeClr val="tx1"/>
                </a:solidFill>
                <a:latin typeface="+mn-lt"/>
                <a:ea typeface="+mn-ea"/>
                <a:cs typeface="+mn-cs"/>
              </a:rPr>
              <a:t>Janelle</a:t>
            </a:r>
          </a:p>
        </p:txBody>
      </p:sp>
      <p:sp>
        <p:nvSpPr>
          <p:cNvPr id="30" name="Freeform: Shape 29">
            <a:extLst>
              <a:ext uri="{FF2B5EF4-FFF2-40B4-BE49-F238E27FC236}">
                <a16:creationId xmlns:a16="http://schemas.microsoft.com/office/drawing/2014/main" id="{F6E384F5-137A-40B1-97F0-694CC6ECD5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22218"/>
            <a:ext cx="3730752" cy="4735782"/>
          </a:xfrm>
          <a:custGeom>
            <a:avLst/>
            <a:gdLst>
              <a:gd name="connsiteX0" fmla="*/ 640080 w 3730752"/>
              <a:gd name="connsiteY0" fmla="*/ 0 h 4735782"/>
              <a:gd name="connsiteX1" fmla="*/ 3730752 w 3730752"/>
              <a:gd name="connsiteY1" fmla="*/ 3090672 h 4735782"/>
              <a:gd name="connsiteX2" fmla="*/ 3357725 w 3730752"/>
              <a:gd name="connsiteY2" fmla="*/ 4563870 h 4735782"/>
              <a:gd name="connsiteX3" fmla="*/ 3253285 w 3730752"/>
              <a:gd name="connsiteY3" fmla="*/ 4735782 h 4735782"/>
              <a:gd name="connsiteX4" fmla="*/ 0 w 3730752"/>
              <a:gd name="connsiteY4" fmla="*/ 4735782 h 4735782"/>
              <a:gd name="connsiteX5" fmla="*/ 0 w 3730752"/>
              <a:gd name="connsiteY5" fmla="*/ 67215 h 4735782"/>
              <a:gd name="connsiteX6" fmla="*/ 17202 w 3730752"/>
              <a:gd name="connsiteY6" fmla="*/ 62792 h 4735782"/>
              <a:gd name="connsiteX7" fmla="*/ 640080 w 3730752"/>
              <a:gd name="connsiteY7" fmla="*/ 0 h 4735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30752" h="4735782">
                <a:moveTo>
                  <a:pt x="640080" y="0"/>
                </a:moveTo>
                <a:cubicBezTo>
                  <a:pt x="2347011" y="0"/>
                  <a:pt x="3730752" y="1383741"/>
                  <a:pt x="3730752" y="3090672"/>
                </a:cubicBezTo>
                <a:cubicBezTo>
                  <a:pt x="3730752" y="3624088"/>
                  <a:pt x="3595621" y="4125943"/>
                  <a:pt x="3357725" y="4563870"/>
                </a:cubicBezTo>
                <a:lnTo>
                  <a:pt x="3253285" y="4735782"/>
                </a:lnTo>
                <a:lnTo>
                  <a:pt x="0" y="4735782"/>
                </a:lnTo>
                <a:lnTo>
                  <a:pt x="0" y="67215"/>
                </a:lnTo>
                <a:lnTo>
                  <a:pt x="17202" y="62792"/>
                </a:lnTo>
                <a:cubicBezTo>
                  <a:pt x="218397" y="21621"/>
                  <a:pt x="426714" y="0"/>
                  <a:pt x="640080"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Freeform: Shape 31">
            <a:extLst>
              <a:ext uri="{FF2B5EF4-FFF2-40B4-BE49-F238E27FC236}">
                <a16:creationId xmlns:a16="http://schemas.microsoft.com/office/drawing/2014/main" id="{9DBC4630-03DA-474F-BBCB-BA3AE6B31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1982" y="-4332"/>
            <a:ext cx="4242816" cy="2454158"/>
          </a:xfrm>
          <a:custGeom>
            <a:avLst/>
            <a:gdLst>
              <a:gd name="connsiteX0" fmla="*/ 28633 w 4242816"/>
              <a:gd name="connsiteY0" fmla="*/ 0 h 2454158"/>
              <a:gd name="connsiteX1" fmla="*/ 4214183 w 4242816"/>
              <a:gd name="connsiteY1" fmla="*/ 0 h 2454158"/>
              <a:gd name="connsiteX2" fmla="*/ 4231864 w 4242816"/>
              <a:gd name="connsiteY2" fmla="*/ 115848 h 2454158"/>
              <a:gd name="connsiteX3" fmla="*/ 4242816 w 4242816"/>
              <a:gd name="connsiteY3" fmla="*/ 332750 h 2454158"/>
              <a:gd name="connsiteX4" fmla="*/ 2121408 w 4242816"/>
              <a:gd name="connsiteY4" fmla="*/ 2454158 h 2454158"/>
              <a:gd name="connsiteX5" fmla="*/ 0 w 4242816"/>
              <a:gd name="connsiteY5" fmla="*/ 332750 h 2454158"/>
              <a:gd name="connsiteX6" fmla="*/ 10953 w 4242816"/>
              <a:gd name="connsiteY6" fmla="*/ 115848 h 2454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42816" h="2454158">
                <a:moveTo>
                  <a:pt x="28633" y="0"/>
                </a:moveTo>
                <a:lnTo>
                  <a:pt x="4214183" y="0"/>
                </a:lnTo>
                <a:lnTo>
                  <a:pt x="4231864" y="115848"/>
                </a:lnTo>
                <a:cubicBezTo>
                  <a:pt x="4239106" y="187164"/>
                  <a:pt x="4242816" y="259524"/>
                  <a:pt x="4242816" y="332750"/>
                </a:cubicBezTo>
                <a:cubicBezTo>
                  <a:pt x="4242816" y="1504371"/>
                  <a:pt x="3293029" y="2454158"/>
                  <a:pt x="2121408" y="2454158"/>
                </a:cubicBezTo>
                <a:cubicBezTo>
                  <a:pt x="949787" y="2454158"/>
                  <a:pt x="0" y="1504371"/>
                  <a:pt x="0" y="332750"/>
                </a:cubicBezTo>
                <a:cubicBezTo>
                  <a:pt x="0" y="259524"/>
                  <a:pt x="3710" y="187164"/>
                  <a:pt x="10953" y="115848"/>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6" name="Picture 15">
            <a:extLst>
              <a:ext uri="{FF2B5EF4-FFF2-40B4-BE49-F238E27FC236}">
                <a16:creationId xmlns:a16="http://schemas.microsoft.com/office/drawing/2014/main" id="{7944FE9F-629B-1BDC-FD26-BC2AF05E65D7}"/>
              </a:ext>
            </a:extLst>
          </p:cNvPr>
          <p:cNvPicPr>
            <a:picLocks noChangeAspect="1"/>
          </p:cNvPicPr>
          <p:nvPr/>
        </p:nvPicPr>
        <p:blipFill>
          <a:blip r:embed="rId3"/>
          <a:srcRect t="26632" r="-1" b="14830"/>
          <a:stretch/>
        </p:blipFill>
        <p:spPr>
          <a:xfrm>
            <a:off x="1237846" y="31045"/>
            <a:ext cx="3913632" cy="2285224"/>
          </a:xfrm>
          <a:custGeom>
            <a:avLst/>
            <a:gdLst/>
            <a:ahLst/>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p:spPr>
      </p:pic>
      <p:pic>
        <p:nvPicPr>
          <p:cNvPr id="12" name="Picture 11">
            <a:extLst>
              <a:ext uri="{FF2B5EF4-FFF2-40B4-BE49-F238E27FC236}">
                <a16:creationId xmlns:a16="http://schemas.microsoft.com/office/drawing/2014/main" id="{E6EC59A6-B8C3-9B12-F6A2-00E79AB6E801}"/>
              </a:ext>
            </a:extLst>
          </p:cNvPr>
          <p:cNvPicPr>
            <a:picLocks noChangeAspect="1"/>
          </p:cNvPicPr>
          <p:nvPr/>
        </p:nvPicPr>
        <p:blipFill>
          <a:blip r:embed="rId4"/>
          <a:srcRect t="649" r="2" b="2"/>
          <a:stretch/>
        </p:blipFill>
        <p:spPr>
          <a:xfrm>
            <a:off x="95536" y="2288332"/>
            <a:ext cx="3564618" cy="4569668"/>
          </a:xfrm>
          <a:custGeom>
            <a:avLst/>
            <a:gdLst/>
            <a:ahLst/>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p:spPr>
      </p:pic>
      <p:sp>
        <p:nvSpPr>
          <p:cNvPr id="29" name="Oval 28">
            <a:extLst>
              <a:ext uri="{FF2B5EF4-FFF2-40B4-BE49-F238E27FC236}">
                <a16:creationId xmlns:a16="http://schemas.microsoft.com/office/drawing/2014/main" id="{78418A25-6EAC-4140-BFE6-284E1925B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0967" y="561316"/>
            <a:ext cx="3182112" cy="3182112"/>
          </a:xfrm>
          <a:prstGeom prst="ellipse">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4" name="Picture 13">
            <a:extLst>
              <a:ext uri="{FF2B5EF4-FFF2-40B4-BE49-F238E27FC236}">
                <a16:creationId xmlns:a16="http://schemas.microsoft.com/office/drawing/2014/main" id="{F0AEC9F3-F2B6-0E00-D264-4FEA08799B99}"/>
              </a:ext>
            </a:extLst>
          </p:cNvPr>
          <p:cNvPicPr>
            <a:picLocks noChangeAspect="1"/>
          </p:cNvPicPr>
          <p:nvPr/>
        </p:nvPicPr>
        <p:blipFill>
          <a:blip r:embed="rId5"/>
          <a:srcRect t="9850" r="2" b="14651"/>
          <a:stretch/>
        </p:blipFill>
        <p:spPr>
          <a:xfrm>
            <a:off x="5510325" y="737758"/>
            <a:ext cx="2852928" cy="2852928"/>
          </a:xfrm>
          <a:custGeom>
            <a:avLst/>
            <a:gdLst/>
            <a:ahLst/>
            <a:cxnLst/>
            <a:rect l="l" t="t" r="r" b="b"/>
            <a:pathLst>
              <a:path w="2852928" h="2852928">
                <a:moveTo>
                  <a:pt x="1426464" y="0"/>
                </a:moveTo>
                <a:cubicBezTo>
                  <a:pt x="2214278" y="0"/>
                  <a:pt x="2852928" y="638650"/>
                  <a:pt x="2852928" y="1426464"/>
                </a:cubicBezTo>
                <a:cubicBezTo>
                  <a:pt x="2852928" y="2214278"/>
                  <a:pt x="2214278" y="2852928"/>
                  <a:pt x="1426464" y="2852928"/>
                </a:cubicBezTo>
                <a:cubicBezTo>
                  <a:pt x="638650" y="2852928"/>
                  <a:pt x="0" y="2214278"/>
                  <a:pt x="0" y="1426464"/>
                </a:cubicBezTo>
                <a:cubicBezTo>
                  <a:pt x="0" y="638650"/>
                  <a:pt x="638650" y="0"/>
                  <a:pt x="1426464" y="0"/>
                </a:cubicBezTo>
                <a:close/>
              </a:path>
            </a:pathLst>
          </a:custGeom>
        </p:spPr>
      </p:pic>
      <p:sp>
        <p:nvSpPr>
          <p:cNvPr id="31" name="Freeform: Shape 30">
            <a:extLst>
              <a:ext uri="{FF2B5EF4-FFF2-40B4-BE49-F238E27FC236}">
                <a16:creationId xmlns:a16="http://schemas.microsoft.com/office/drawing/2014/main" id="{6B9D64DB-4D5C-4A91-B45F-F301E3174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2568" y="-4332"/>
            <a:ext cx="3439432" cy="3550083"/>
          </a:xfrm>
          <a:custGeom>
            <a:avLst/>
            <a:gdLst>
              <a:gd name="connsiteX0" fmla="*/ 115336 w 3439432"/>
              <a:gd name="connsiteY0" fmla="*/ 0 h 3550083"/>
              <a:gd name="connsiteX1" fmla="*/ 3439432 w 3439432"/>
              <a:gd name="connsiteY1" fmla="*/ 0 h 3550083"/>
              <a:gd name="connsiteX2" fmla="*/ 3439432 w 3439432"/>
              <a:gd name="connsiteY2" fmla="*/ 3462762 h 3550083"/>
              <a:gd name="connsiteX3" fmla="*/ 3318024 w 3439432"/>
              <a:gd name="connsiteY3" fmla="*/ 3493980 h 3550083"/>
              <a:gd name="connsiteX4" fmla="*/ 2761488 w 3439432"/>
              <a:gd name="connsiteY4" fmla="*/ 3550083 h 3550083"/>
              <a:gd name="connsiteX5" fmla="*/ 0 w 3439432"/>
              <a:gd name="connsiteY5" fmla="*/ 788595 h 3550083"/>
              <a:gd name="connsiteX6" fmla="*/ 70713 w 3439432"/>
              <a:gd name="connsiteY6" fmla="*/ 164949 h 355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9432" h="3550083">
                <a:moveTo>
                  <a:pt x="115336" y="0"/>
                </a:moveTo>
                <a:lnTo>
                  <a:pt x="3439432" y="0"/>
                </a:lnTo>
                <a:lnTo>
                  <a:pt x="3439432" y="3462762"/>
                </a:lnTo>
                <a:lnTo>
                  <a:pt x="3318024" y="3493980"/>
                </a:lnTo>
                <a:cubicBezTo>
                  <a:pt x="3138258" y="3530765"/>
                  <a:pt x="2952129" y="3550083"/>
                  <a:pt x="2761488" y="3550083"/>
                </a:cubicBezTo>
                <a:cubicBezTo>
                  <a:pt x="1236360" y="3550083"/>
                  <a:pt x="0" y="2313723"/>
                  <a:pt x="0" y="788595"/>
                </a:cubicBezTo>
                <a:cubicBezTo>
                  <a:pt x="0" y="574124"/>
                  <a:pt x="24450" y="365364"/>
                  <a:pt x="70713" y="16494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 name="Picture 19">
            <a:extLst>
              <a:ext uri="{FF2B5EF4-FFF2-40B4-BE49-F238E27FC236}">
                <a16:creationId xmlns:a16="http://schemas.microsoft.com/office/drawing/2014/main" id="{69B9455B-4D2D-D5AC-9C7A-A1321315905E}"/>
              </a:ext>
            </a:extLst>
          </p:cNvPr>
          <p:cNvPicPr>
            <a:picLocks noChangeAspect="1"/>
          </p:cNvPicPr>
          <p:nvPr/>
        </p:nvPicPr>
        <p:blipFill>
          <a:blip r:embed="rId6"/>
          <a:srcRect t="1104" r="-1" b="6369"/>
          <a:stretch/>
        </p:blipFill>
        <p:spPr>
          <a:xfrm>
            <a:off x="8918761" y="-4331"/>
            <a:ext cx="3273238" cy="3383891"/>
          </a:xfrm>
          <a:custGeom>
            <a:avLst/>
            <a:gdLst/>
            <a:ahLst/>
            <a:cxnLst/>
            <a:rect l="l" t="t" r="r" b="b"/>
            <a:pathLst>
              <a:path w="3273238" h="3383891">
                <a:moveTo>
                  <a:pt x="122841" y="0"/>
                </a:moveTo>
                <a:lnTo>
                  <a:pt x="3273238" y="0"/>
                </a:lnTo>
                <a:lnTo>
                  <a:pt x="3273238" y="3291335"/>
                </a:lnTo>
                <a:lnTo>
                  <a:pt x="3118338" y="3331164"/>
                </a:lnTo>
                <a:cubicBezTo>
                  <a:pt x="2949390" y="3365736"/>
                  <a:pt x="2774463" y="3383891"/>
                  <a:pt x="2595295" y="3383891"/>
                </a:cubicBezTo>
                <a:cubicBezTo>
                  <a:pt x="1161953" y="3383891"/>
                  <a:pt x="0" y="2221938"/>
                  <a:pt x="0" y="788596"/>
                </a:cubicBezTo>
                <a:cubicBezTo>
                  <a:pt x="0" y="519845"/>
                  <a:pt x="40850" y="260634"/>
                  <a:pt x="116679" y="16835"/>
                </a:cubicBezTo>
                <a:close/>
              </a:path>
            </a:pathLst>
          </a:custGeom>
        </p:spPr>
      </p:pic>
      <p:sp>
        <p:nvSpPr>
          <p:cNvPr id="33" name="Freeform: Shape 32">
            <a:extLst>
              <a:ext uri="{FF2B5EF4-FFF2-40B4-BE49-F238E27FC236}">
                <a16:creationId xmlns:a16="http://schemas.microsoft.com/office/drawing/2014/main" id="{CB14CE1B-4BC5-4EF2-BE3D-05E4F580B3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99331" y="3907418"/>
            <a:ext cx="2992669" cy="2950582"/>
          </a:xfrm>
          <a:custGeom>
            <a:avLst/>
            <a:gdLst>
              <a:gd name="connsiteX0" fmla="*/ 2052140 w 2992669"/>
              <a:gd name="connsiteY0" fmla="*/ 0 h 2950582"/>
              <a:gd name="connsiteX1" fmla="*/ 2850926 w 2992669"/>
              <a:gd name="connsiteY1" fmla="*/ 161267 h 2950582"/>
              <a:gd name="connsiteX2" fmla="*/ 2992669 w 2992669"/>
              <a:gd name="connsiteY2" fmla="*/ 229549 h 2950582"/>
              <a:gd name="connsiteX3" fmla="*/ 2992669 w 2992669"/>
              <a:gd name="connsiteY3" fmla="*/ 2950582 h 2950582"/>
              <a:gd name="connsiteX4" fmla="*/ 209274 w 2992669"/>
              <a:gd name="connsiteY4" fmla="*/ 2950582 h 2950582"/>
              <a:gd name="connsiteX5" fmla="*/ 161267 w 2992669"/>
              <a:gd name="connsiteY5" fmla="*/ 2850926 h 2950582"/>
              <a:gd name="connsiteX6" fmla="*/ 0 w 2992669"/>
              <a:gd name="connsiteY6" fmla="*/ 2052140 h 2950582"/>
              <a:gd name="connsiteX7" fmla="*/ 2052140 w 2992669"/>
              <a:gd name="connsiteY7" fmla="*/ 0 h 295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92669" h="2950582">
                <a:moveTo>
                  <a:pt x="2052140" y="0"/>
                </a:moveTo>
                <a:cubicBezTo>
                  <a:pt x="2335482" y="0"/>
                  <a:pt x="2605411" y="57424"/>
                  <a:pt x="2850926" y="161267"/>
                </a:cubicBezTo>
                <a:lnTo>
                  <a:pt x="2992669" y="229549"/>
                </a:lnTo>
                <a:lnTo>
                  <a:pt x="2992669" y="2950582"/>
                </a:lnTo>
                <a:lnTo>
                  <a:pt x="209274" y="2950582"/>
                </a:lnTo>
                <a:lnTo>
                  <a:pt x="161267" y="2850926"/>
                </a:lnTo>
                <a:cubicBezTo>
                  <a:pt x="57423" y="2605411"/>
                  <a:pt x="0" y="2335482"/>
                  <a:pt x="0" y="2052140"/>
                </a:cubicBezTo>
                <a:cubicBezTo>
                  <a:pt x="0" y="918774"/>
                  <a:pt x="918774" y="0"/>
                  <a:pt x="2052140"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8" name="Picture 17">
            <a:extLst>
              <a:ext uri="{FF2B5EF4-FFF2-40B4-BE49-F238E27FC236}">
                <a16:creationId xmlns:a16="http://schemas.microsoft.com/office/drawing/2014/main" id="{8D749C03-AF94-9153-E931-58A10F634819}"/>
              </a:ext>
            </a:extLst>
          </p:cNvPr>
          <p:cNvPicPr>
            <a:picLocks noChangeAspect="1"/>
          </p:cNvPicPr>
          <p:nvPr/>
        </p:nvPicPr>
        <p:blipFill>
          <a:blip r:embed="rId7"/>
          <a:srcRect t="241" r="1" b="1"/>
          <a:stretch/>
        </p:blipFill>
        <p:spPr>
          <a:xfrm>
            <a:off x="9363236" y="4071322"/>
            <a:ext cx="2828765" cy="2786678"/>
          </a:xfrm>
          <a:custGeom>
            <a:avLst/>
            <a:gdLst/>
            <a:ahLst/>
            <a:cxnLst/>
            <a:rect l="l" t="t" r="r" b="b"/>
            <a:pathLst>
              <a:path w="2828765" h="2786678">
                <a:moveTo>
                  <a:pt x="1888236" y="0"/>
                </a:moveTo>
                <a:cubicBezTo>
                  <a:pt x="2214125" y="0"/>
                  <a:pt x="2520731" y="82558"/>
                  <a:pt x="2788281" y="227900"/>
                </a:cubicBezTo>
                <a:lnTo>
                  <a:pt x="2828765" y="252495"/>
                </a:lnTo>
                <a:lnTo>
                  <a:pt x="2828765" y="2786678"/>
                </a:lnTo>
                <a:lnTo>
                  <a:pt x="227128" y="2786678"/>
                </a:lnTo>
                <a:lnTo>
                  <a:pt x="148387" y="2623223"/>
                </a:lnTo>
                <a:cubicBezTo>
                  <a:pt x="52837" y="2397318"/>
                  <a:pt x="0" y="2148947"/>
                  <a:pt x="0" y="1888236"/>
                </a:cubicBezTo>
                <a:cubicBezTo>
                  <a:pt x="0" y="845392"/>
                  <a:pt x="845392" y="0"/>
                  <a:pt x="1888236" y="0"/>
                </a:cubicBezTo>
                <a:close/>
              </a:path>
            </a:pathLst>
          </a:custGeom>
        </p:spPr>
      </p:pic>
      <p:sp>
        <p:nvSpPr>
          <p:cNvPr id="3" name="Slide Number Placeholder 2">
            <a:extLst>
              <a:ext uri="{FF2B5EF4-FFF2-40B4-BE49-F238E27FC236}">
                <a16:creationId xmlns:a16="http://schemas.microsoft.com/office/drawing/2014/main" id="{B5200467-E6A7-C5B8-A747-5252F8D0D28D}"/>
              </a:ext>
            </a:extLst>
          </p:cNvPr>
          <p:cNvSpPr>
            <a:spLocks noGrp="1"/>
          </p:cNvSpPr>
          <p:nvPr>
            <p:ph type="sldNum" sz="quarter" idx="12"/>
          </p:nvPr>
        </p:nvSpPr>
        <p:spPr>
          <a:xfrm>
            <a:off x="11406718" y="6108192"/>
            <a:ext cx="548640" cy="548640"/>
          </a:xfrm>
          <a:prstGeom prst="ellipse">
            <a:avLst/>
          </a:prstGeom>
          <a:solidFill>
            <a:srgbClr val="7F7F7F"/>
          </a:solidFill>
        </p:spPr>
        <p:txBody>
          <a:bodyPr vert="horz" lIns="91440" tIns="45720" rIns="91440" bIns="45720" rtlCol="0" anchor="ctr">
            <a:normAutofit/>
          </a:bodyPr>
          <a:lstStyle/>
          <a:p>
            <a:pPr algn="ctr">
              <a:spcAft>
                <a:spcPts val="600"/>
              </a:spcAft>
            </a:pPr>
            <a:fld id="{330EA680-D336-4FF7-8B7A-9848BB0A1C32}" type="slidenum">
              <a:rPr lang="en-US" sz="1500">
                <a:solidFill>
                  <a:srgbClr val="FFFFFF"/>
                </a:solidFill>
              </a:rPr>
              <a:pPr algn="ctr">
                <a:spcAft>
                  <a:spcPts val="600"/>
                </a:spcAft>
              </a:pPr>
              <a:t>3</a:t>
            </a:fld>
            <a:endParaRPr lang="en-US" sz="1500">
              <a:solidFill>
                <a:srgbClr val="FFFFFF"/>
              </a:solidFill>
            </a:endParaRPr>
          </a:p>
        </p:txBody>
      </p:sp>
      <p:pic>
        <p:nvPicPr>
          <p:cNvPr id="6" name="Google Shape;106;p14">
            <a:extLst>
              <a:ext uri="{FF2B5EF4-FFF2-40B4-BE49-F238E27FC236}">
                <a16:creationId xmlns:a16="http://schemas.microsoft.com/office/drawing/2014/main" id="{9AB600B3-D139-533F-9C0A-CA984DF1D395}"/>
              </a:ext>
            </a:extLst>
          </p:cNvPr>
          <p:cNvPicPr preferRelativeResize="0"/>
          <p:nvPr/>
        </p:nvPicPr>
        <p:blipFill rotWithShape="1">
          <a:blip r:embed="rId8">
            <a:alphaModFix/>
          </a:blip>
          <a:srcRect/>
          <a:stretch/>
        </p:blipFill>
        <p:spPr>
          <a:xfrm>
            <a:off x="58658" y="112616"/>
            <a:ext cx="858732" cy="377922"/>
          </a:xfrm>
          <a:prstGeom prst="rect">
            <a:avLst/>
          </a:prstGeom>
          <a:noFill/>
          <a:ln>
            <a:noFill/>
          </a:ln>
        </p:spPr>
      </p:pic>
      <p:pic>
        <p:nvPicPr>
          <p:cNvPr id="34" name="Picture 33">
            <a:extLst>
              <a:ext uri="{FF2B5EF4-FFF2-40B4-BE49-F238E27FC236}">
                <a16:creationId xmlns:a16="http://schemas.microsoft.com/office/drawing/2014/main" id="{1531C238-F437-90E4-99AB-8991F5A05163}"/>
              </a:ext>
            </a:extLst>
          </p:cNvPr>
          <p:cNvPicPr>
            <a:picLocks noChangeAspect="1"/>
          </p:cNvPicPr>
          <p:nvPr/>
        </p:nvPicPr>
        <p:blipFill>
          <a:blip r:embed="rId9"/>
          <a:stretch>
            <a:fillRect/>
          </a:stretch>
        </p:blipFill>
        <p:spPr>
          <a:xfrm>
            <a:off x="5991225" y="4481125"/>
            <a:ext cx="2540623" cy="234027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8294737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E9D3AF8-0821-E6AA-D695-63BBFB4314ED}"/>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E462C3FA-EE10-4283-83A9-F407C925C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8E53E9-01D4-513B-8E38-74AD3634C8DD}"/>
              </a:ext>
            </a:extLst>
          </p:cNvPr>
          <p:cNvSpPr>
            <a:spLocks noGrp="1"/>
          </p:cNvSpPr>
          <p:nvPr>
            <p:ph type="title"/>
          </p:nvPr>
        </p:nvSpPr>
        <p:spPr>
          <a:xfrm>
            <a:off x="1157430" y="0"/>
            <a:ext cx="10908792" cy="1069848"/>
          </a:xfrm>
        </p:spPr>
        <p:txBody>
          <a:bodyPr vert="horz" lIns="91440" tIns="45720" rIns="91440" bIns="45720" rtlCol="0" anchor="ctr">
            <a:normAutofit/>
          </a:bodyPr>
          <a:lstStyle/>
          <a:p>
            <a:pPr algn="ctr"/>
            <a:r>
              <a:rPr lang="en-US" sz="5400"/>
              <a:t>Testing Videos</a:t>
            </a:r>
          </a:p>
        </p:txBody>
      </p:sp>
      <p:sp>
        <p:nvSpPr>
          <p:cNvPr id="9" name="TextBox 8">
            <a:extLst>
              <a:ext uri="{FF2B5EF4-FFF2-40B4-BE49-F238E27FC236}">
                <a16:creationId xmlns:a16="http://schemas.microsoft.com/office/drawing/2014/main" id="{1200A2BC-FE91-AC78-F60D-94137E00F1F3}"/>
              </a:ext>
            </a:extLst>
          </p:cNvPr>
          <p:cNvSpPr txBox="1"/>
          <p:nvPr/>
        </p:nvSpPr>
        <p:spPr>
          <a:xfrm>
            <a:off x="11123766" y="16870"/>
            <a:ext cx="1178973" cy="365125"/>
          </a:xfrm>
          <a:prstGeom prst="rect">
            <a:avLst/>
          </a:prstGeom>
        </p:spPr>
        <p:txBody>
          <a:bodyPr vert="horz" lIns="91440" tIns="45720" rIns="91440" bIns="45720" rtlCol="0">
            <a:normAutofit fontScale="92500" lnSpcReduction="20000"/>
          </a:bodyPr>
          <a:lstStyle/>
          <a:p>
            <a:pPr algn="ctr">
              <a:lnSpc>
                <a:spcPct val="90000"/>
              </a:lnSpc>
              <a:spcBef>
                <a:spcPts val="1000"/>
              </a:spcBef>
            </a:pPr>
            <a:r>
              <a:rPr lang="en-US" sz="2400"/>
              <a:t>Janelle</a:t>
            </a:r>
          </a:p>
        </p:txBody>
      </p:sp>
      <p:pic>
        <p:nvPicPr>
          <p:cNvPr id="23" name="Google Shape;89;p13">
            <a:extLst>
              <a:ext uri="{FF2B5EF4-FFF2-40B4-BE49-F238E27FC236}">
                <a16:creationId xmlns:a16="http://schemas.microsoft.com/office/drawing/2014/main" id="{4D1989CD-C776-D49F-3CD3-A4F661760C1A}"/>
              </a:ext>
            </a:extLst>
          </p:cNvPr>
          <p:cNvPicPr preferRelativeResize="0"/>
          <p:nvPr/>
        </p:nvPicPr>
        <p:blipFill rotWithShape="1">
          <a:blip r:embed="rId8"/>
          <a:stretch/>
        </p:blipFill>
        <p:spPr>
          <a:xfrm>
            <a:off x="0" y="0"/>
            <a:ext cx="2832070" cy="2145294"/>
          </a:xfrm>
          <a:prstGeom prst="rect">
            <a:avLst/>
          </a:prstGeom>
          <a:noFill/>
        </p:spPr>
      </p:pic>
      <p:pic>
        <p:nvPicPr>
          <p:cNvPr id="4" name="MicrosoftTeams-video (4)">
            <a:hlinkClick r:id="" action="ppaction://media"/>
            <a:extLst>
              <a:ext uri="{FF2B5EF4-FFF2-40B4-BE49-F238E27FC236}">
                <a16:creationId xmlns:a16="http://schemas.microsoft.com/office/drawing/2014/main" id="{180C80A4-7D95-08A3-B4FF-F67C0D76EDA2}"/>
              </a:ext>
            </a:extLst>
          </p:cNvPr>
          <p:cNvPicPr>
            <a:picLocks noChangeAspect="1"/>
          </p:cNvPicPr>
          <p:nvPr>
            <a:videoFile r:link="rId2"/>
            <p:extLst>
              <p:ext uri="{DAA4B4D4-6D71-4841-9C94-3DE7FCFB9230}">
                <p14:media xmlns:p14="http://schemas.microsoft.com/office/powerpoint/2010/main" r:embed="rId1"/>
              </p:ext>
            </p:extLst>
          </p:nvPr>
        </p:nvPicPr>
        <p:blipFill>
          <a:blip r:embed="rId9"/>
          <a:stretch>
            <a:fillRect/>
          </a:stretch>
        </p:blipFill>
        <p:spPr>
          <a:xfrm>
            <a:off x="917390" y="870726"/>
            <a:ext cx="2506906" cy="4437004"/>
          </a:xfrm>
          <a:prstGeom prst="rect">
            <a:avLst/>
          </a:prstGeom>
        </p:spPr>
      </p:pic>
      <p:pic>
        <p:nvPicPr>
          <p:cNvPr id="5" name="MicrosoftTeams-video (3)">
            <a:hlinkClick r:id="" action="ppaction://media"/>
            <a:extLst>
              <a:ext uri="{FF2B5EF4-FFF2-40B4-BE49-F238E27FC236}">
                <a16:creationId xmlns:a16="http://schemas.microsoft.com/office/drawing/2014/main" id="{EF919E15-2DC9-2F2A-DBC1-02228843E0C3}"/>
              </a:ext>
            </a:extLst>
          </p:cNvPr>
          <p:cNvPicPr>
            <a:picLocks noChangeAspect="1"/>
          </p:cNvPicPr>
          <p:nvPr>
            <a:videoFile r:link="rId4"/>
            <p:extLst>
              <p:ext uri="{DAA4B4D4-6D71-4841-9C94-3DE7FCFB9230}">
                <p14:media xmlns:p14="http://schemas.microsoft.com/office/powerpoint/2010/main" r:embed="rId3"/>
              </p:ext>
            </p:extLst>
          </p:nvPr>
        </p:nvPicPr>
        <p:blipFill>
          <a:blip r:embed="rId10"/>
          <a:stretch>
            <a:fillRect/>
          </a:stretch>
        </p:blipFill>
        <p:spPr>
          <a:xfrm>
            <a:off x="4547038" y="928506"/>
            <a:ext cx="2506905" cy="4437002"/>
          </a:xfrm>
          <a:prstGeom prst="rect">
            <a:avLst/>
          </a:prstGeom>
        </p:spPr>
      </p:pic>
      <p:pic>
        <p:nvPicPr>
          <p:cNvPr id="7" name="MicrosoftTeams-video (2)">
            <a:hlinkClick r:id="" action="ppaction://media"/>
            <a:extLst>
              <a:ext uri="{FF2B5EF4-FFF2-40B4-BE49-F238E27FC236}">
                <a16:creationId xmlns:a16="http://schemas.microsoft.com/office/drawing/2014/main" id="{0836EEBF-1E24-7840-2B80-BC2A4C4309E6}"/>
              </a:ext>
            </a:extLst>
          </p:cNvPr>
          <p:cNvPicPr>
            <a:picLocks noChangeAspect="1"/>
          </p:cNvPicPr>
          <p:nvPr>
            <a:videoFile r:link="rId6"/>
            <p:extLst>
              <p:ext uri="{DAA4B4D4-6D71-4841-9C94-3DE7FCFB9230}">
                <p14:media xmlns:p14="http://schemas.microsoft.com/office/powerpoint/2010/main" r:embed="rId5"/>
              </p:ext>
            </p:extLst>
          </p:nvPr>
        </p:nvPicPr>
        <p:blipFill>
          <a:blip r:embed="rId11"/>
          <a:stretch>
            <a:fillRect/>
          </a:stretch>
        </p:blipFill>
        <p:spPr>
          <a:xfrm>
            <a:off x="8767706" y="799568"/>
            <a:ext cx="2640868" cy="4694878"/>
          </a:xfrm>
          <a:prstGeom prst="rect">
            <a:avLst/>
          </a:prstGeom>
        </p:spPr>
      </p:pic>
      <p:sp>
        <p:nvSpPr>
          <p:cNvPr id="25" name="sketch line">
            <a:extLst>
              <a:ext uri="{FF2B5EF4-FFF2-40B4-BE49-F238E27FC236}">
                <a16:creationId xmlns:a16="http://schemas.microsoft.com/office/drawing/2014/main" id="{419C4429-E272-408D-979C-9E5F7C0D3F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10000" y="5575131"/>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B5200467-E6A7-C5B8-A747-5252F8D0D28D}"/>
              </a:ext>
            </a:extLst>
          </p:cNvPr>
          <p:cNvSpPr>
            <a:spLocks noGrp="1"/>
          </p:cNvSpPr>
          <p:nvPr>
            <p:ph type="sldNum" sz="quarter" idx="12"/>
          </p:nvPr>
        </p:nvSpPr>
        <p:spPr>
          <a:xfrm>
            <a:off x="8610600" y="6356350"/>
            <a:ext cx="2743200" cy="365125"/>
          </a:xfrm>
          <a:prstGeom prst="ellipse">
            <a:avLst/>
          </a:prstGeom>
        </p:spPr>
        <p:txBody>
          <a:bodyPr vert="horz" lIns="91440" tIns="45720" rIns="91440" bIns="45720" rtlCol="0" anchor="ctr">
            <a:normAutofit/>
          </a:bodyPr>
          <a:lstStyle/>
          <a:p>
            <a:pPr>
              <a:lnSpc>
                <a:spcPct val="90000"/>
              </a:lnSpc>
              <a:spcAft>
                <a:spcPts val="600"/>
              </a:spcAft>
            </a:pPr>
            <a:fld id="{330EA680-D336-4FF7-8B7A-9848BB0A1C32}" type="slidenum">
              <a:rPr lang="en-US">
                <a:solidFill>
                  <a:schemeClr val="tx1">
                    <a:tint val="75000"/>
                  </a:schemeClr>
                </a:solidFill>
              </a:rPr>
              <a:pPr>
                <a:lnSpc>
                  <a:spcPct val="90000"/>
                </a:lnSpc>
                <a:spcAft>
                  <a:spcPts val="600"/>
                </a:spcAft>
              </a:pPr>
              <a:t>4</a:t>
            </a:fld>
            <a:endParaRPr lang="en-US">
              <a:solidFill>
                <a:schemeClr val="tx1">
                  <a:tint val="75000"/>
                </a:schemeClr>
              </a:solidFill>
            </a:endParaRPr>
          </a:p>
        </p:txBody>
      </p:sp>
      <p:pic>
        <p:nvPicPr>
          <p:cNvPr id="6" name="Google Shape;106;p14">
            <a:extLst>
              <a:ext uri="{FF2B5EF4-FFF2-40B4-BE49-F238E27FC236}">
                <a16:creationId xmlns:a16="http://schemas.microsoft.com/office/drawing/2014/main" id="{9AB600B3-D139-533F-9C0A-CA984DF1D395}"/>
              </a:ext>
            </a:extLst>
          </p:cNvPr>
          <p:cNvPicPr preferRelativeResize="0"/>
          <p:nvPr/>
        </p:nvPicPr>
        <p:blipFill rotWithShape="1">
          <a:blip r:embed="rId12">
            <a:alphaModFix/>
          </a:blip>
          <a:srcRect/>
          <a:stretch/>
        </p:blipFill>
        <p:spPr>
          <a:xfrm>
            <a:off x="58658" y="112616"/>
            <a:ext cx="858732" cy="377922"/>
          </a:xfrm>
          <a:prstGeom prst="rect">
            <a:avLst/>
          </a:prstGeom>
          <a:noFill/>
          <a:ln>
            <a:noFill/>
          </a:ln>
        </p:spPr>
      </p:pic>
    </p:spTree>
    <p:extLst>
      <p:ext uri="{BB962C8B-B14F-4D97-AF65-F5344CB8AC3E}">
        <p14:creationId xmlns:p14="http://schemas.microsoft.com/office/powerpoint/2010/main" val="2650044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536"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5176" fill="hold"/>
                                        <p:tgtEl>
                                          <p:spTgt spid="5"/>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3264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15" fill="hold" display="0">
                  <p:stCondLst>
                    <p:cond delay="indefinite"/>
                  </p:stCondLst>
                </p:cTn>
                <p:tgtEl>
                  <p:spTgt spid="4"/>
                </p:tgtEl>
              </p:cMediaNode>
            </p:video>
            <p:seq concurrent="1" nextAc="seek">
              <p:cTn id="16" restart="whenNotActive" fill="hold" evtFilter="cancelBubble" nodeType="interactiveSeq">
                <p:stCondLst>
                  <p:cond evt="onClick" delay="0">
                    <p:tgtEl>
                      <p:spTgt spid="4"/>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4"/>
                                        </p:tgtEl>
                                      </p:cBhvr>
                                    </p:cmd>
                                  </p:childTnLst>
                                </p:cTn>
                              </p:par>
                            </p:childTnLst>
                          </p:cTn>
                        </p:par>
                      </p:childTnLst>
                    </p:cTn>
                  </p:par>
                </p:childTnLst>
              </p:cTn>
              <p:nextCondLst>
                <p:cond evt="onClick" delay="0">
                  <p:tgtEl>
                    <p:spTgt spid="4"/>
                  </p:tgtEl>
                </p:cond>
              </p:nextCondLst>
            </p:seq>
            <p:video>
              <p:cMediaNode vol="80000">
                <p:cTn id="21" fill="hold" display="0">
                  <p:stCondLst>
                    <p:cond delay="indefinite"/>
                  </p:stCondLst>
                </p:cTn>
                <p:tgtEl>
                  <p:spTgt spid="5"/>
                </p:tgtEl>
              </p:cMediaNode>
            </p:video>
            <p:seq concurrent="1" nextAc="seek">
              <p:cTn id="22" restart="whenNotActive" fill="hold" evtFilter="cancelBubble" nodeType="interactiveSeq">
                <p:stCondLst>
                  <p:cond evt="onClick" delay="0">
                    <p:tgtEl>
                      <p:spTgt spid="5"/>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5"/>
                                        </p:tgtEl>
                                      </p:cBhvr>
                                    </p:cmd>
                                  </p:childTnLst>
                                </p:cTn>
                              </p:par>
                            </p:childTnLst>
                          </p:cTn>
                        </p:par>
                      </p:childTnLst>
                    </p:cTn>
                  </p:par>
                </p:childTnLst>
              </p:cTn>
              <p:nextCondLst>
                <p:cond evt="onClick" delay="0">
                  <p:tgtEl>
                    <p:spTgt spid="5"/>
                  </p:tgtEl>
                </p:cond>
              </p:nextCondLst>
            </p:seq>
            <p:video>
              <p:cMediaNode vol="80000">
                <p:cTn id="27" fill="hold" display="0">
                  <p:stCondLst>
                    <p:cond delay="indefinite"/>
                  </p:stCondLst>
                </p:cTn>
                <p:tgtEl>
                  <p:spTgt spid="7"/>
                </p:tgtEl>
              </p:cMediaNode>
            </p:video>
            <p:seq concurrent="1" nextAc="seek">
              <p:cTn id="28" restart="whenNotActive" fill="hold" evtFilter="cancelBubble" nodeType="interactiveSeq">
                <p:stCondLst>
                  <p:cond evt="onClick" delay="0">
                    <p:tgtEl>
                      <p:spTgt spid="7"/>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D9363ED-FBCB-0789-86CA-5B761052DDAE}"/>
            </a:ext>
          </a:extLst>
        </p:cNvPr>
        <p:cNvGrpSpPr/>
        <p:nvPr/>
      </p:nvGrpSpPr>
      <p:grpSpPr>
        <a:xfrm>
          <a:off x="0" y="0"/>
          <a:ext cx="0" cy="0"/>
          <a:chOff x="0" y="0"/>
          <a:chExt cx="0" cy="0"/>
        </a:xfrm>
      </p:grpSpPr>
      <p:grpSp>
        <p:nvGrpSpPr>
          <p:cNvPr id="21" name="Group 20">
            <a:extLst>
              <a:ext uri="{FF2B5EF4-FFF2-40B4-BE49-F238E27FC236}">
                <a16:creationId xmlns:a16="http://schemas.microsoft.com/office/drawing/2014/main" id="{C552714D-0746-516F-8E04-8CD9710DDD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4851085"/>
            <a:ext cx="12202174" cy="2020500"/>
            <a:chOff x="0" y="-29768"/>
            <a:chExt cx="12202174" cy="1519356"/>
          </a:xfrm>
        </p:grpSpPr>
        <p:sp>
          <p:nvSpPr>
            <p:cNvPr id="22" name="Rectangle 21">
              <a:extLst>
                <a:ext uri="{FF2B5EF4-FFF2-40B4-BE49-F238E27FC236}">
                  <a16:creationId xmlns:a16="http://schemas.microsoft.com/office/drawing/2014/main" id="{FCA41354-436C-9656-0817-56B6CF8CDB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3" name="Rectangle 22">
              <a:extLst>
                <a:ext uri="{FF2B5EF4-FFF2-40B4-BE49-F238E27FC236}">
                  <a16:creationId xmlns:a16="http://schemas.microsoft.com/office/drawing/2014/main" id="{27863EEE-38BD-6BC9-BA81-2F33679D35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289101" y="-1429602"/>
              <a:ext cx="1507122" cy="4319024"/>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4" name="Rectangle 23">
              <a:extLst>
                <a:ext uri="{FF2B5EF4-FFF2-40B4-BE49-F238E27FC236}">
                  <a16:creationId xmlns:a16="http://schemas.microsoft.com/office/drawing/2014/main" id="{B0A65459-0869-1AF9-758A-0BF65F1282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880884" y="-2910652"/>
              <a:ext cx="1519356" cy="7281123"/>
            </a:xfrm>
            <a:prstGeom prst="rect">
              <a:avLst/>
            </a:prstGeom>
            <a:gradFill>
              <a:gsLst>
                <a:gs pos="29000">
                  <a:schemeClr val="accent5">
                    <a:lumMod val="60000"/>
                    <a:lumOff val="40000"/>
                    <a:alpha val="0"/>
                  </a:schemeClr>
                </a:gs>
                <a:gs pos="100000">
                  <a:schemeClr val="accent5">
                    <a:lumMod val="75000"/>
                    <a:alpha val="7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grpSp>
      <p:sp>
        <p:nvSpPr>
          <p:cNvPr id="2" name="Title 1">
            <a:extLst>
              <a:ext uri="{FF2B5EF4-FFF2-40B4-BE49-F238E27FC236}">
                <a16:creationId xmlns:a16="http://schemas.microsoft.com/office/drawing/2014/main" id="{331E57F4-05C7-9975-5DEB-F2D442B1D130}"/>
              </a:ext>
            </a:extLst>
          </p:cNvPr>
          <p:cNvSpPr>
            <a:spLocks noGrp="1"/>
          </p:cNvSpPr>
          <p:nvPr>
            <p:ph type="title"/>
          </p:nvPr>
        </p:nvSpPr>
        <p:spPr>
          <a:xfrm>
            <a:off x="1784957" y="6005211"/>
            <a:ext cx="8949690" cy="702264"/>
          </a:xfrm>
        </p:spPr>
        <p:txBody>
          <a:bodyPr vert="horz" lIns="91440" tIns="45720" rIns="91440" bIns="45720" rtlCol="0" anchor="b">
            <a:normAutofit/>
          </a:bodyPr>
          <a:lstStyle/>
          <a:p>
            <a:pPr algn="ctr"/>
            <a:r>
              <a:rPr lang="en-US" sz="3600">
                <a:solidFill>
                  <a:srgbClr val="FFFFFF"/>
                </a:solidFill>
              </a:rPr>
              <a:t>House of Quality</a:t>
            </a:r>
          </a:p>
        </p:txBody>
      </p:sp>
      <p:pic>
        <p:nvPicPr>
          <p:cNvPr id="6" name="Google Shape;106;p14" descr="A black and yellow sign with white text&#10;&#10;Description automatically generated">
            <a:extLst>
              <a:ext uri="{FF2B5EF4-FFF2-40B4-BE49-F238E27FC236}">
                <a16:creationId xmlns:a16="http://schemas.microsoft.com/office/drawing/2014/main" id="{35F050D6-B17F-F828-36C5-E4F58EF18A82}"/>
              </a:ext>
            </a:extLst>
          </p:cNvPr>
          <p:cNvPicPr preferRelativeResize="0"/>
          <p:nvPr/>
        </p:nvPicPr>
        <p:blipFill rotWithShape="1">
          <a:blip r:embed="rId3">
            <a:alphaModFix/>
          </a:blip>
          <a:srcRect/>
          <a:stretch/>
        </p:blipFill>
        <p:spPr>
          <a:xfrm>
            <a:off x="10955991" y="6230873"/>
            <a:ext cx="1104819" cy="448700"/>
          </a:xfrm>
          <a:prstGeom prst="rect">
            <a:avLst/>
          </a:prstGeom>
          <a:noFill/>
          <a:ln>
            <a:noFill/>
          </a:ln>
        </p:spPr>
      </p:pic>
      <p:pic>
        <p:nvPicPr>
          <p:cNvPr id="12" name="Picture 11">
            <a:extLst>
              <a:ext uri="{FF2B5EF4-FFF2-40B4-BE49-F238E27FC236}">
                <a16:creationId xmlns:a16="http://schemas.microsoft.com/office/drawing/2014/main" id="{37FECFD9-BBB9-0E50-36C3-9B281DE42FDA}"/>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189" b="99703" l="120" r="99760">
                        <a14:foregroundMark x1="120" y1="23180" x2="10188" y2="24294"/>
                        <a14:foregroundMark x1="10188" y1="24294" x2="15182" y2="23774"/>
                        <a14:foregroundMark x1="15182" y1="23774" x2="19856" y2="24146"/>
                        <a14:foregroundMark x1="19736" y1="93611" x2="19856" y2="99777"/>
                        <a14:foregroundMark x1="19537" y1="74517" x2="31282" y2="73923"/>
                        <a14:foregroundMark x1="31282" y1="73923" x2="37875" y2="74517"/>
                        <a14:foregroundMark x1="37875" y1="74517" x2="48981" y2="72808"/>
                        <a14:foregroundMark x1="48981" y1="72808" x2="59928" y2="73848"/>
                        <a14:foregroundMark x1="59928" y1="73848" x2="65881" y2="72437"/>
                        <a14:foregroundMark x1="65881" y1="72437" x2="77068" y2="72585"/>
                        <a14:foregroundMark x1="77068" y1="72585" x2="91490" y2="71694"/>
                        <a14:foregroundMark x1="91490" y1="71694" x2="98881" y2="72214"/>
                        <a14:foregroundMark x1="49860" y1="74517" x2="47743" y2="75780"/>
                        <a14:foregroundMark x1="91730" y1="81947" x2="93927" y2="92496"/>
                        <a14:foregroundMark x1="93927" y1="92496" x2="98722" y2="99703"/>
                        <a14:foregroundMark x1="98722" y1="99703" x2="99121" y2="86850"/>
                        <a14:foregroundMark x1="99121" y1="86850" x2="92129" y2="83581"/>
                        <a14:foregroundMark x1="92129" y1="83581" x2="91810" y2="83655"/>
                        <a14:foregroundMark x1="120" y1="23180" x2="5713" y2="23923"/>
                        <a14:foregroundMark x1="5713" y1="23923" x2="11227" y2="23254"/>
                        <a14:foregroundMark x1="11227" y1="23254" x2="19856" y2="23551"/>
                        <a14:foregroundMark x1="19736" y1="8247" x2="21454" y2="371"/>
                        <a14:foregroundMark x1="21454" y1="371" x2="24291" y2="6835"/>
                        <a14:foregroundMark x1="24291" y1="6835" x2="24291" y2="7504"/>
                        <a14:foregroundMark x1="46824" y1="20579" x2="47024" y2="41902"/>
                        <a14:foregroundMark x1="39193" y1="20208" x2="46424" y2="20951"/>
                        <a14:foregroundMark x1="38993" y1="19837" x2="43628" y2="20357"/>
                        <a14:foregroundMark x1="43628" y1="20357" x2="39273" y2="19837"/>
                        <a14:foregroundMark x1="43308" y1="19985" x2="47024" y2="19985"/>
                        <a14:foregroundMark x1="29125" y1="13299" x2="29125" y2="13299"/>
                        <a14:foregroundMark x1="29005" y1="13447" x2="38674" y2="13819"/>
                        <a14:foregroundMark x1="38674" y1="13819" x2="39273" y2="20579"/>
                        <a14:foregroundMark x1="24091" y1="6909" x2="28765" y2="8618"/>
                        <a14:foregroundMark x1="28765" y1="8618" x2="29125" y2="13299"/>
                        <a14:foregroundMark x1="24291" y1="7652" x2="20975" y2="1263"/>
                        <a14:foregroundMark x1="20975" y1="1263" x2="19736" y2="23551"/>
                        <a14:foregroundMark x1="45425" y1="74517" x2="40871" y2="79198"/>
                        <a14:foregroundMark x1="40871" y1="79198" x2="20735" y2="77266"/>
                        <a14:foregroundMark x1="20735" y1="77266" x2="20256" y2="99777"/>
                        <a14:foregroundMark x1="42589" y1="81575" x2="76229" y2="72140"/>
                        <a14:foregroundMark x1="76229" y1="72140" x2="97203" y2="74591"/>
                        <a14:foregroundMark x1="97203" y1="74591" x2="99760" y2="96880"/>
                        <a14:foregroundMark x1="99760" y1="96880" x2="93168" y2="98960"/>
                        <a14:foregroundMark x1="93168" y1="98960" x2="29924" y2="96211"/>
                        <a14:foregroundMark x1="29924" y1="96211" x2="25489" y2="97325"/>
                        <a14:foregroundMark x1="25489" y1="97325" x2="24091" y2="88484"/>
                        <a14:foregroundMark x1="24091" y1="88484" x2="42589" y2="81426"/>
                        <a14:foregroundMark x1="58490" y1="81798" x2="64083" y2="87890"/>
                        <a14:foregroundMark x1="64083" y1="87890" x2="58969" y2="81426"/>
                        <a14:foregroundMark x1="58969" y1="81426" x2="56213" y2="81575"/>
                        <a14:foregroundMark x1="83180" y1="81055" x2="78146" y2="86107"/>
                        <a14:foregroundMark x1="78146" y1="86107" x2="83380" y2="89153"/>
                        <a14:foregroundMark x1="83380" y1="89153" x2="88294" y2="85661"/>
                        <a14:foregroundMark x1="88294" y1="85661" x2="82141" y2="80163"/>
                        <a14:foregroundMark x1="82141" y1="80163" x2="81143" y2="81055"/>
                        <a14:backgroundMark x1="1318" y1="4309" x2="7551" y2="17533"/>
                        <a14:backgroundMark x1="7551" y1="17533" x2="5993" y2="2080"/>
                        <a14:backgroundMark x1="5993" y1="2080" x2="1558" y2="1709"/>
                        <a14:backgroundMark x1="1558" y1="1709" x2="6792" y2="4012"/>
                        <a14:backgroundMark x1="6792" y1="4012" x2="11826" y2="2229"/>
                        <a14:backgroundMark x1="11826" y1="2229" x2="16340" y2="4978"/>
                        <a14:backgroundMark x1="16340" y1="4978" x2="16141" y2="13744"/>
                        <a14:backgroundMark x1="16141" y1="13744" x2="18178" y2="21620"/>
                        <a14:backgroundMark x1="18178" y1="21620" x2="14105" y2="22278"/>
                        <a14:backgroundMark x1="2334" y1="22329" x2="160" y2="20728"/>
                        <a14:backgroundMark x1="160" y1="20728" x2="0" y2="10475"/>
                        <a14:backgroundMark x1="0" y1="10475" x2="3396" y2="2675"/>
                        <a14:backgroundMark x1="3396" y1="2675" x2="8510" y2="2823"/>
                        <a14:backgroundMark x1="8510" y1="2823" x2="15861" y2="2229"/>
                        <a14:backgroundMark x1="15861" y1="2229" x2="18977" y2="12704"/>
                        <a14:backgroundMark x1="18977" y1="12704" x2="18094" y2="22416"/>
                      </a14:backgroundRemoval>
                    </a14:imgEffect>
                  </a14:imgLayer>
                </a14:imgProps>
              </a:ext>
            </a:extLst>
          </a:blip>
          <a:srcRect t="1853"/>
          <a:stretch/>
        </p:blipFill>
        <p:spPr>
          <a:xfrm>
            <a:off x="695014" y="0"/>
            <a:ext cx="10813386" cy="5707225"/>
          </a:xfrm>
          <a:prstGeom prst="rect">
            <a:avLst/>
          </a:prstGeom>
        </p:spPr>
      </p:pic>
      <p:pic>
        <p:nvPicPr>
          <p:cNvPr id="4" name="Google Shape;89;p13" descr="A blue and yellow curved lines on a black background&#10;&#10;Description automatically generated">
            <a:extLst>
              <a:ext uri="{FF2B5EF4-FFF2-40B4-BE49-F238E27FC236}">
                <a16:creationId xmlns:a16="http://schemas.microsoft.com/office/drawing/2014/main" id="{A0777CDD-48F9-CB8B-7171-B7C93B2A588B}"/>
              </a:ext>
            </a:extLst>
          </p:cNvPr>
          <p:cNvPicPr preferRelativeResize="0"/>
          <p:nvPr/>
        </p:nvPicPr>
        <p:blipFill rotWithShape="1">
          <a:blip r:embed="rId6"/>
          <a:srcRect t="1150" r="1" b="25487"/>
          <a:stretch/>
        </p:blipFill>
        <p:spPr>
          <a:xfrm>
            <a:off x="0" y="0"/>
            <a:ext cx="3358588" cy="1866471"/>
          </a:xfrm>
          <a:prstGeom prst="rect">
            <a:avLst/>
          </a:prstGeom>
          <a:noFill/>
        </p:spPr>
      </p:pic>
      <p:pic>
        <p:nvPicPr>
          <p:cNvPr id="5" name="Google Shape;103;p14" descr="A blue and yellow curved lines on a black background&#10;&#10;Description automatically generated">
            <a:extLst>
              <a:ext uri="{FF2B5EF4-FFF2-40B4-BE49-F238E27FC236}">
                <a16:creationId xmlns:a16="http://schemas.microsoft.com/office/drawing/2014/main" id="{15C6828E-0DC0-2A06-F5FE-FB65DAC12AFA}"/>
              </a:ext>
            </a:extLst>
          </p:cNvPr>
          <p:cNvPicPr preferRelativeResize="0">
            <a:picLocks/>
          </p:cNvPicPr>
          <p:nvPr/>
        </p:nvPicPr>
        <p:blipFill rotWithShape="1">
          <a:blip r:embed="rId7"/>
          <a:srcRect t="31152" r="1" b="2222"/>
          <a:stretch/>
        </p:blipFill>
        <p:spPr>
          <a:xfrm rot="10800000" flipH="1">
            <a:off x="8833414" y="-104"/>
            <a:ext cx="3355136" cy="1866575"/>
          </a:xfrm>
          <a:prstGeom prst="rect">
            <a:avLst/>
          </a:prstGeom>
          <a:noFill/>
        </p:spPr>
      </p:pic>
      <p:sp>
        <p:nvSpPr>
          <p:cNvPr id="7" name="Slide Number Placeholder 2">
            <a:extLst>
              <a:ext uri="{FF2B5EF4-FFF2-40B4-BE49-F238E27FC236}">
                <a16:creationId xmlns:a16="http://schemas.microsoft.com/office/drawing/2014/main" id="{1E4D146A-BA8D-7D73-9FC1-397DC06578E6}"/>
              </a:ext>
            </a:extLst>
          </p:cNvPr>
          <p:cNvSpPr txBox="1">
            <a:spLocks/>
          </p:cNvSpPr>
          <p:nvPr/>
        </p:nvSpPr>
        <p:spPr>
          <a:xfrm>
            <a:off x="9317610" y="115094"/>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30EA680-D336-4FF7-8B7A-9848BB0A1C32}" type="slidenum">
              <a:rPr kumimoji="0" lang="en-US" sz="1200" b="0" i="0" u="none" strike="noStrike" kern="1200" cap="none" spc="0" normalizeH="0" baseline="0" noProof="0" smtClean="0">
                <a:ln>
                  <a:noFill/>
                </a:ln>
                <a:solidFill>
                  <a:schemeClr val="bg1"/>
                </a:solidFill>
                <a:effectLst/>
                <a:uLnTx/>
                <a:uFillTx/>
                <a:latin typeface="Aptos" panose="020B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schemeClr val="bg1"/>
              </a:solidFill>
              <a:effectLst/>
              <a:uLnTx/>
              <a:uFillTx/>
              <a:latin typeface="Aptos" panose="020B0004020202020204"/>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r>
              <a:rPr lang="en-US">
                <a:solidFill>
                  <a:schemeClr val="bg1"/>
                </a:solidFill>
                <a:latin typeface="Aptos" panose="020B0004020202020204"/>
              </a:rPr>
              <a:t>Janelle</a:t>
            </a:r>
            <a:endParaRPr kumimoji="0" lang="en-US" sz="1200" b="0" i="0" u="none" strike="noStrike" kern="1200" cap="none" spc="0" normalizeH="0" baseline="0" noProof="0">
              <a:ln>
                <a:noFill/>
              </a:ln>
              <a:solidFill>
                <a:schemeClr val="bg1"/>
              </a:solidFill>
              <a:effectLst/>
              <a:uLnTx/>
              <a:uFillTx/>
              <a:latin typeface="Aptos" panose="020B0004020202020204"/>
              <a:ea typeface="+mn-ea"/>
              <a:cs typeface="+mn-cs"/>
            </a:endParaRPr>
          </a:p>
        </p:txBody>
      </p:sp>
    </p:spTree>
    <p:extLst>
      <p:ext uri="{BB962C8B-B14F-4D97-AF65-F5344CB8AC3E}">
        <p14:creationId xmlns:p14="http://schemas.microsoft.com/office/powerpoint/2010/main" val="17600006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9D3AF8-0821-E6AA-D695-63BBFB4314ED}"/>
            </a:ext>
          </a:extLst>
        </p:cNvPr>
        <p:cNvGrpSpPr/>
        <p:nvPr/>
      </p:nvGrpSpPr>
      <p:grpSpPr>
        <a:xfrm>
          <a:off x="0" y="0"/>
          <a:ext cx="0" cy="0"/>
          <a:chOff x="0" y="0"/>
          <a:chExt cx="0" cy="0"/>
        </a:xfrm>
      </p:grpSpPr>
      <p:pic>
        <p:nvPicPr>
          <p:cNvPr id="26" name="Google Shape;89;p13" descr="A blue and yellow curved lines on a black background&#10;&#10;Description automatically generated">
            <a:extLst>
              <a:ext uri="{FF2B5EF4-FFF2-40B4-BE49-F238E27FC236}">
                <a16:creationId xmlns:a16="http://schemas.microsoft.com/office/drawing/2014/main" id="{25D593FA-4B9A-F51D-97A1-9E952760333F}"/>
              </a:ext>
            </a:extLst>
          </p:cNvPr>
          <p:cNvPicPr preferRelativeResize="0"/>
          <p:nvPr/>
        </p:nvPicPr>
        <p:blipFill rotWithShape="1">
          <a:blip r:embed="rId3">
            <a:alphaModFix/>
          </a:blip>
          <a:srcRect/>
          <a:stretch/>
        </p:blipFill>
        <p:spPr>
          <a:xfrm rot="10800000">
            <a:off x="9334703" y="3838523"/>
            <a:ext cx="2849587" cy="3019475"/>
          </a:xfrm>
          <a:prstGeom prst="rect">
            <a:avLst/>
          </a:prstGeom>
          <a:noFill/>
          <a:ln>
            <a:noFill/>
          </a:ln>
        </p:spPr>
      </p:pic>
      <p:sp>
        <p:nvSpPr>
          <p:cNvPr id="2" name="Title 1">
            <a:extLst>
              <a:ext uri="{FF2B5EF4-FFF2-40B4-BE49-F238E27FC236}">
                <a16:creationId xmlns:a16="http://schemas.microsoft.com/office/drawing/2014/main" id="{308E53E9-01D4-513B-8E38-74AD3634C8DD}"/>
              </a:ext>
            </a:extLst>
          </p:cNvPr>
          <p:cNvSpPr>
            <a:spLocks noGrp="1"/>
          </p:cNvSpPr>
          <p:nvPr>
            <p:ph type="title"/>
          </p:nvPr>
        </p:nvSpPr>
        <p:spPr>
          <a:xfrm>
            <a:off x="-533400" y="150991"/>
            <a:ext cx="10515600" cy="1325563"/>
          </a:xfrm>
        </p:spPr>
        <p:txBody>
          <a:bodyPr/>
          <a:lstStyle/>
          <a:p>
            <a:pPr algn="r"/>
            <a:r>
              <a:rPr lang="en-US"/>
              <a:t>Design Requirements Summary</a:t>
            </a:r>
          </a:p>
        </p:txBody>
      </p:sp>
      <p:sp>
        <p:nvSpPr>
          <p:cNvPr id="3" name="Slide Number Placeholder 2">
            <a:extLst>
              <a:ext uri="{FF2B5EF4-FFF2-40B4-BE49-F238E27FC236}">
                <a16:creationId xmlns:a16="http://schemas.microsoft.com/office/drawing/2014/main" id="{B5200467-E6A7-C5B8-A747-5252F8D0D28D}"/>
              </a:ext>
            </a:extLst>
          </p:cNvPr>
          <p:cNvSpPr>
            <a:spLocks noGrp="1"/>
          </p:cNvSpPr>
          <p:nvPr>
            <p:ph type="sldNum" sz="quarter" idx="12"/>
          </p:nvPr>
        </p:nvSpPr>
        <p:spPr/>
        <p:txBody>
          <a:bodyPr/>
          <a:lstStyle/>
          <a:p>
            <a:fld id="{330EA680-D336-4FF7-8B7A-9848BB0A1C32}" type="slidenum">
              <a:rPr lang="en-US" smtClean="0"/>
              <a:t>6</a:t>
            </a:fld>
            <a:endParaRPr lang="en-US"/>
          </a:p>
        </p:txBody>
      </p:sp>
      <p:pic>
        <p:nvPicPr>
          <p:cNvPr id="4" name="Google Shape;89;p13" descr="A blue and yellow curved lines on a black background&#10;&#10;Description automatically generated">
            <a:extLst>
              <a:ext uri="{FF2B5EF4-FFF2-40B4-BE49-F238E27FC236}">
                <a16:creationId xmlns:a16="http://schemas.microsoft.com/office/drawing/2014/main" id="{DE67D655-53BB-E067-FA54-B359B7C3E0FD}"/>
              </a:ext>
            </a:extLst>
          </p:cNvPr>
          <p:cNvPicPr preferRelativeResize="0"/>
          <p:nvPr/>
        </p:nvPicPr>
        <p:blipFill rotWithShape="1">
          <a:blip r:embed="rId3">
            <a:alphaModFix/>
          </a:blip>
          <a:srcRect/>
          <a:stretch/>
        </p:blipFill>
        <p:spPr>
          <a:xfrm>
            <a:off x="-54516" y="0"/>
            <a:ext cx="1893194" cy="2202287"/>
          </a:xfrm>
          <a:prstGeom prst="rect">
            <a:avLst/>
          </a:prstGeom>
          <a:noFill/>
          <a:ln>
            <a:noFill/>
          </a:ln>
        </p:spPr>
      </p:pic>
      <p:pic>
        <p:nvPicPr>
          <p:cNvPr id="6" name="Google Shape;106;p14" descr="A black and yellow sign with white text&#10;&#10;Description automatically generated">
            <a:extLst>
              <a:ext uri="{FF2B5EF4-FFF2-40B4-BE49-F238E27FC236}">
                <a16:creationId xmlns:a16="http://schemas.microsoft.com/office/drawing/2014/main" id="{9AB600B3-D139-533F-9C0A-CA984DF1D395}"/>
              </a:ext>
            </a:extLst>
          </p:cNvPr>
          <p:cNvPicPr preferRelativeResize="0"/>
          <p:nvPr/>
        </p:nvPicPr>
        <p:blipFill rotWithShape="1">
          <a:blip r:embed="rId4">
            <a:alphaModFix/>
          </a:blip>
          <a:srcRect/>
          <a:stretch/>
        </p:blipFill>
        <p:spPr>
          <a:xfrm>
            <a:off x="10973084" y="6302911"/>
            <a:ext cx="1104819" cy="448700"/>
          </a:xfrm>
          <a:prstGeom prst="rect">
            <a:avLst/>
          </a:prstGeom>
          <a:noFill/>
          <a:ln>
            <a:noFill/>
          </a:ln>
        </p:spPr>
      </p:pic>
      <p:sp>
        <p:nvSpPr>
          <p:cNvPr id="9" name="TextBox 8">
            <a:extLst>
              <a:ext uri="{FF2B5EF4-FFF2-40B4-BE49-F238E27FC236}">
                <a16:creationId xmlns:a16="http://schemas.microsoft.com/office/drawing/2014/main" id="{1200A2BC-FE91-AC78-F60D-94137E00F1F3}"/>
              </a:ext>
            </a:extLst>
          </p:cNvPr>
          <p:cNvSpPr txBox="1"/>
          <p:nvPr/>
        </p:nvSpPr>
        <p:spPr>
          <a:xfrm>
            <a:off x="10851227" y="77273"/>
            <a:ext cx="1150671" cy="369332"/>
          </a:xfrm>
          <a:prstGeom prst="rect">
            <a:avLst/>
          </a:prstGeom>
          <a:noFill/>
        </p:spPr>
        <p:txBody>
          <a:bodyPr wrap="square" rtlCol="0">
            <a:spAutoFit/>
          </a:bodyPr>
          <a:lstStyle/>
          <a:p>
            <a:r>
              <a:rPr lang="en-US"/>
              <a:t>Janelle</a:t>
            </a:r>
          </a:p>
        </p:txBody>
      </p:sp>
      <p:sp>
        <p:nvSpPr>
          <p:cNvPr id="8" name="Rectangle 1">
            <a:extLst>
              <a:ext uri="{FF2B5EF4-FFF2-40B4-BE49-F238E27FC236}">
                <a16:creationId xmlns:a16="http://schemas.microsoft.com/office/drawing/2014/main" id="{7F60FE56-AD1E-A9EE-3954-2A637C1886A8}"/>
              </a:ext>
            </a:extLst>
          </p:cNvPr>
          <p:cNvSpPr>
            <a:spLocks noChangeArrowheads="1"/>
          </p:cNvSpPr>
          <p:nvPr/>
        </p:nvSpPr>
        <p:spPr bwMode="auto">
          <a:xfrm>
            <a:off x="945961" y="1039519"/>
            <a:ext cx="19827759"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indent="44450"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44450" algn="l" defTabSz="914400" rtl="0" eaLnBrk="0" fontAlgn="base" latinLnBrk="0" hangingPunct="0">
              <a:lnSpc>
                <a:spcPct val="100000"/>
              </a:lnSpc>
              <a:spcBef>
                <a:spcPct val="0"/>
              </a:spcBef>
              <a:spcAft>
                <a:spcPct val="0"/>
              </a:spcAft>
              <a:buClrTx/>
              <a:buSzTx/>
              <a:buFontTx/>
              <a:buNone/>
              <a:tabLst/>
            </a:pPr>
            <a:r>
              <a:rPr kumimoji="0" lang="es-CL" altLang="es-CL" sz="1800" b="0" i="0" u="none" strike="noStrike" cap="none" normalizeH="0" baseline="0">
                <a:ln>
                  <a:noFill/>
                </a:ln>
                <a:solidFill>
                  <a:srgbClr val="000000"/>
                </a:solidFill>
                <a:effectLst/>
                <a:latin typeface="Times New Roman" panose="02020603050405020304" pitchFamily="18" charset="0"/>
                <a:cs typeface="Times New Roman" panose="02020603050405020304" pitchFamily="18" charset="0"/>
              </a:rPr>
              <a:t> </a:t>
            </a:r>
            <a:endParaRPr kumimoji="0" lang="es-CL" altLang="es-CL" sz="1800" b="0" i="0" u="none" strike="noStrike" cap="none" normalizeH="0" baseline="0">
              <a:ln>
                <a:noFill/>
              </a:ln>
              <a:solidFill>
                <a:schemeClr val="tx1"/>
              </a:solidFill>
              <a:effectLst/>
            </a:endParaRPr>
          </a:p>
          <a:p>
            <a:pPr marL="0" marR="0" lvl="0" indent="44450" algn="l" defTabSz="914400" rtl="0" eaLnBrk="0" fontAlgn="base" latinLnBrk="0" hangingPunct="0">
              <a:lnSpc>
                <a:spcPct val="100000"/>
              </a:lnSpc>
              <a:spcBef>
                <a:spcPct val="0"/>
              </a:spcBef>
              <a:spcAft>
                <a:spcPct val="0"/>
              </a:spcAft>
              <a:buClrTx/>
              <a:buSzTx/>
              <a:buFontTx/>
              <a:buNone/>
              <a:tabLst/>
            </a:pPr>
            <a:endParaRPr kumimoji="0" lang="es-CL" altLang="es-CL" sz="1800" b="0" i="0" u="none" strike="noStrike" cap="none" normalizeH="0" baseline="0">
              <a:ln>
                <a:noFill/>
              </a:ln>
              <a:solidFill>
                <a:schemeClr val="tx1"/>
              </a:solidFill>
              <a:effectLst/>
              <a:latin typeface="Arial" panose="020B0604020202020204" pitchFamily="34" charset="0"/>
            </a:endParaRPr>
          </a:p>
        </p:txBody>
      </p:sp>
      <p:graphicFrame>
        <p:nvGraphicFramePr>
          <p:cNvPr id="29" name="Content Placeholder 24">
            <a:extLst>
              <a:ext uri="{FF2B5EF4-FFF2-40B4-BE49-F238E27FC236}">
                <a16:creationId xmlns:a16="http://schemas.microsoft.com/office/drawing/2014/main" id="{3F622BEE-F009-0717-CF4A-BE9ABD2A9CDC}"/>
              </a:ext>
            </a:extLst>
          </p:cNvPr>
          <p:cNvGraphicFramePr>
            <a:graphicFrameLocks noGrp="1"/>
          </p:cNvGraphicFramePr>
          <p:nvPr>
            <p:ph sz="half" idx="1"/>
            <p:extLst>
              <p:ext uri="{D42A27DB-BD31-4B8C-83A1-F6EECF244321}">
                <p14:modId xmlns:p14="http://schemas.microsoft.com/office/powerpoint/2010/main" val="1699032624"/>
              </p:ext>
            </p:extLst>
          </p:nvPr>
        </p:nvGraphicFramePr>
        <p:xfrm>
          <a:off x="1143536" y="1261894"/>
          <a:ext cx="6115219" cy="559610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35" name="Content Placeholder 9">
            <a:extLst>
              <a:ext uri="{FF2B5EF4-FFF2-40B4-BE49-F238E27FC236}">
                <a16:creationId xmlns:a16="http://schemas.microsoft.com/office/drawing/2014/main" id="{A9F0B664-5308-A15E-4311-6A475B999B6C}"/>
              </a:ext>
            </a:extLst>
          </p:cNvPr>
          <p:cNvGraphicFramePr>
            <a:graphicFrameLocks/>
          </p:cNvGraphicFramePr>
          <p:nvPr>
            <p:extLst>
              <p:ext uri="{D42A27DB-BD31-4B8C-83A1-F6EECF244321}">
                <p14:modId xmlns:p14="http://schemas.microsoft.com/office/powerpoint/2010/main" val="2694066986"/>
              </p:ext>
            </p:extLst>
          </p:nvPr>
        </p:nvGraphicFramePr>
        <p:xfrm>
          <a:off x="5366192" y="1815049"/>
          <a:ext cx="6931755" cy="4351338"/>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Tree>
    <p:extLst>
      <p:ext uri="{BB962C8B-B14F-4D97-AF65-F5344CB8AC3E}">
        <p14:creationId xmlns:p14="http://schemas.microsoft.com/office/powerpoint/2010/main" val="16364049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9D3AF8-0821-E6AA-D695-63BBFB4314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8E53E9-01D4-513B-8E38-74AD3634C8DD}"/>
              </a:ext>
            </a:extLst>
          </p:cNvPr>
          <p:cNvSpPr>
            <a:spLocks noGrp="1"/>
          </p:cNvSpPr>
          <p:nvPr>
            <p:ph type="title"/>
          </p:nvPr>
        </p:nvSpPr>
        <p:spPr>
          <a:xfrm>
            <a:off x="946597" y="0"/>
            <a:ext cx="8190962" cy="1339032"/>
          </a:xfrm>
        </p:spPr>
        <p:txBody>
          <a:bodyPr/>
          <a:lstStyle/>
          <a:p>
            <a:pPr algn="r"/>
            <a:r>
              <a:rPr lang="en-US"/>
              <a:t>Design Requirements Summary</a:t>
            </a:r>
          </a:p>
        </p:txBody>
      </p:sp>
      <p:pic>
        <p:nvPicPr>
          <p:cNvPr id="4" name="Google Shape;89;p13">
            <a:extLst>
              <a:ext uri="{FF2B5EF4-FFF2-40B4-BE49-F238E27FC236}">
                <a16:creationId xmlns:a16="http://schemas.microsoft.com/office/drawing/2014/main" id="{DE67D655-53BB-E067-FA54-B359B7C3E0FD}"/>
              </a:ext>
            </a:extLst>
          </p:cNvPr>
          <p:cNvPicPr preferRelativeResize="0"/>
          <p:nvPr/>
        </p:nvPicPr>
        <p:blipFill rotWithShape="1">
          <a:blip r:embed="rId3">
            <a:alphaModFix/>
          </a:blip>
          <a:srcRect/>
          <a:stretch/>
        </p:blipFill>
        <p:spPr>
          <a:xfrm>
            <a:off x="0" y="0"/>
            <a:ext cx="1893194" cy="2202287"/>
          </a:xfrm>
          <a:prstGeom prst="rect">
            <a:avLst/>
          </a:prstGeom>
          <a:noFill/>
          <a:ln>
            <a:noFill/>
          </a:ln>
        </p:spPr>
      </p:pic>
      <p:pic>
        <p:nvPicPr>
          <p:cNvPr id="5" name="Google Shape;103;p14" descr="A blue and yellow curved lines on a black background&#10;&#10;Description automatically generated">
            <a:extLst>
              <a:ext uri="{FF2B5EF4-FFF2-40B4-BE49-F238E27FC236}">
                <a16:creationId xmlns:a16="http://schemas.microsoft.com/office/drawing/2014/main" id="{129FD333-226D-2B49-D495-38787EF4A46D}"/>
              </a:ext>
            </a:extLst>
          </p:cNvPr>
          <p:cNvPicPr preferRelativeResize="0">
            <a:picLocks noGrp="1"/>
          </p:cNvPicPr>
          <p:nvPr>
            <p:ph idx="1"/>
          </p:nvPr>
        </p:nvPicPr>
        <p:blipFill rotWithShape="1">
          <a:blip r:embed="rId4">
            <a:alphaModFix/>
          </a:blip>
          <a:srcRect/>
          <a:stretch/>
        </p:blipFill>
        <p:spPr>
          <a:xfrm>
            <a:off x="7562079" y="2990080"/>
            <a:ext cx="4629921" cy="3867920"/>
          </a:xfrm>
          <a:prstGeom prst="rect">
            <a:avLst/>
          </a:prstGeom>
          <a:noFill/>
          <a:ln>
            <a:noFill/>
          </a:ln>
        </p:spPr>
      </p:pic>
      <p:pic>
        <p:nvPicPr>
          <p:cNvPr id="6" name="Google Shape;106;p14">
            <a:extLst>
              <a:ext uri="{FF2B5EF4-FFF2-40B4-BE49-F238E27FC236}">
                <a16:creationId xmlns:a16="http://schemas.microsoft.com/office/drawing/2014/main" id="{9AB600B3-D139-533F-9C0A-CA984DF1D395}"/>
              </a:ext>
            </a:extLst>
          </p:cNvPr>
          <p:cNvPicPr preferRelativeResize="0"/>
          <p:nvPr/>
        </p:nvPicPr>
        <p:blipFill rotWithShape="1">
          <a:blip r:embed="rId5">
            <a:alphaModFix/>
          </a:blip>
          <a:srcRect/>
          <a:stretch/>
        </p:blipFill>
        <p:spPr>
          <a:xfrm>
            <a:off x="10851227" y="6164887"/>
            <a:ext cx="1104819" cy="448700"/>
          </a:xfrm>
          <a:prstGeom prst="rect">
            <a:avLst/>
          </a:prstGeom>
          <a:noFill/>
          <a:ln>
            <a:noFill/>
          </a:ln>
        </p:spPr>
      </p:pic>
      <p:sp>
        <p:nvSpPr>
          <p:cNvPr id="3" name="Slide Number Placeholder 2">
            <a:extLst>
              <a:ext uri="{FF2B5EF4-FFF2-40B4-BE49-F238E27FC236}">
                <a16:creationId xmlns:a16="http://schemas.microsoft.com/office/drawing/2014/main" id="{B5200467-E6A7-C5B8-A747-5252F8D0D28D}"/>
              </a:ext>
            </a:extLst>
          </p:cNvPr>
          <p:cNvSpPr>
            <a:spLocks noGrp="1"/>
          </p:cNvSpPr>
          <p:nvPr>
            <p:ph type="sldNum" sz="quarter" idx="12"/>
          </p:nvPr>
        </p:nvSpPr>
        <p:spPr/>
        <p:txBody>
          <a:bodyPr/>
          <a:lstStyle/>
          <a:p>
            <a:fld id="{330EA680-D336-4FF7-8B7A-9848BB0A1C32}" type="slidenum">
              <a:rPr lang="en-US" smtClean="0"/>
              <a:t>7</a:t>
            </a:fld>
            <a:endParaRPr lang="en-US"/>
          </a:p>
        </p:txBody>
      </p:sp>
      <p:sp>
        <p:nvSpPr>
          <p:cNvPr id="9" name="TextBox 8">
            <a:extLst>
              <a:ext uri="{FF2B5EF4-FFF2-40B4-BE49-F238E27FC236}">
                <a16:creationId xmlns:a16="http://schemas.microsoft.com/office/drawing/2014/main" id="{1200A2BC-FE91-AC78-F60D-94137E00F1F3}"/>
              </a:ext>
            </a:extLst>
          </p:cNvPr>
          <p:cNvSpPr txBox="1"/>
          <p:nvPr/>
        </p:nvSpPr>
        <p:spPr>
          <a:xfrm>
            <a:off x="10851227" y="77273"/>
            <a:ext cx="1150671" cy="369332"/>
          </a:xfrm>
          <a:prstGeom prst="rect">
            <a:avLst/>
          </a:prstGeom>
          <a:noFill/>
        </p:spPr>
        <p:txBody>
          <a:bodyPr wrap="square" rtlCol="0">
            <a:spAutoFit/>
          </a:bodyPr>
          <a:lstStyle/>
          <a:p>
            <a:r>
              <a:rPr lang="en-US"/>
              <a:t>Janelle</a:t>
            </a:r>
          </a:p>
        </p:txBody>
      </p:sp>
      <p:graphicFrame>
        <p:nvGraphicFramePr>
          <p:cNvPr id="7" name="Table 6">
            <a:extLst>
              <a:ext uri="{FF2B5EF4-FFF2-40B4-BE49-F238E27FC236}">
                <a16:creationId xmlns:a16="http://schemas.microsoft.com/office/drawing/2014/main" id="{0441A078-882A-B52A-7A58-4FE606C13422}"/>
              </a:ext>
            </a:extLst>
          </p:cNvPr>
          <p:cNvGraphicFramePr>
            <a:graphicFrameLocks noGrp="1"/>
          </p:cNvGraphicFramePr>
          <p:nvPr>
            <p:extLst>
              <p:ext uri="{D42A27DB-BD31-4B8C-83A1-F6EECF244321}">
                <p14:modId xmlns:p14="http://schemas.microsoft.com/office/powerpoint/2010/main" val="2015633200"/>
              </p:ext>
            </p:extLst>
          </p:nvPr>
        </p:nvGraphicFramePr>
        <p:xfrm>
          <a:off x="2581595" y="1530495"/>
          <a:ext cx="7295444" cy="3805079"/>
        </p:xfrm>
        <a:graphic>
          <a:graphicData uri="http://schemas.openxmlformats.org/drawingml/2006/table">
            <a:tbl>
              <a:tblPr/>
              <a:tblGrid>
                <a:gridCol w="4372652">
                  <a:extLst>
                    <a:ext uri="{9D8B030D-6E8A-4147-A177-3AD203B41FA5}">
                      <a16:colId xmlns:a16="http://schemas.microsoft.com/office/drawing/2014/main" val="2363685627"/>
                    </a:ext>
                  </a:extLst>
                </a:gridCol>
                <a:gridCol w="2922792">
                  <a:extLst>
                    <a:ext uri="{9D8B030D-6E8A-4147-A177-3AD203B41FA5}">
                      <a16:colId xmlns:a16="http://schemas.microsoft.com/office/drawing/2014/main" val="1179774585"/>
                    </a:ext>
                  </a:extLst>
                </a:gridCol>
              </a:tblGrid>
              <a:tr h="315543">
                <a:tc>
                  <a:txBody>
                    <a:bodyPr/>
                    <a:lstStyle/>
                    <a:p>
                      <a:pPr algn="ctr" fontAlgn="base"/>
                      <a:r>
                        <a:rPr lang="es-CL" sz="1100" b="1" i="0">
                          <a:solidFill>
                            <a:srgbClr val="FFFFFF"/>
                          </a:solidFill>
                          <a:effectLst/>
                          <a:latin typeface="Aptos" panose="020B0004020202020204" pitchFamily="34" charset="0"/>
                        </a:rPr>
                        <a:t>Experiment/Test/Model​</a:t>
                      </a:r>
                      <a:endParaRPr lang="es-CL" b="1" i="0">
                        <a:solidFill>
                          <a:srgbClr val="FFFFFF"/>
                        </a:solidFill>
                        <a:effectLst/>
                      </a:endParaRPr>
                    </a:p>
                  </a:txBody>
                  <a:tcPr anchor="b">
                    <a:lnL w="3810" cap="flat" cmpd="sng" algn="ctr">
                      <a:solidFill>
                        <a:srgbClr val="FFFFFF"/>
                      </a:solidFill>
                      <a:prstDash val="solid"/>
                      <a:round/>
                      <a:headEnd type="none" w="med" len="med"/>
                      <a:tailEnd type="none" w="med" len="med"/>
                    </a:lnL>
                    <a:lnR w="3810" cap="flat" cmpd="sng" algn="ctr">
                      <a:solidFill>
                        <a:srgbClr val="FFFFFF"/>
                      </a:solidFill>
                      <a:prstDash val="solid"/>
                      <a:round/>
                      <a:headEnd type="none" w="med" len="med"/>
                      <a:tailEnd type="none" w="med" len="med"/>
                    </a:lnR>
                    <a:lnT w="3810" cap="flat" cmpd="sng" algn="ctr">
                      <a:solidFill>
                        <a:srgbClr val="FFFFFF"/>
                      </a:solidFill>
                      <a:prstDash val="solid"/>
                      <a:round/>
                      <a:headEnd type="none" w="med" len="med"/>
                      <a:tailEnd type="none" w="med" len="med"/>
                    </a:lnT>
                    <a:lnB w="6416" cap="flat" cmpd="sng" algn="ctr">
                      <a:solidFill>
                        <a:srgbClr val="FFFFFF"/>
                      </a:solidFill>
                      <a:prstDash val="solid"/>
                      <a:round/>
                      <a:headEnd type="none" w="med" len="med"/>
                      <a:tailEnd type="none" w="med" len="med"/>
                    </a:lnB>
                    <a:solidFill>
                      <a:srgbClr val="156082"/>
                    </a:solidFill>
                  </a:tcPr>
                </a:tc>
                <a:tc>
                  <a:txBody>
                    <a:bodyPr/>
                    <a:lstStyle/>
                    <a:p>
                      <a:pPr algn="ctr" fontAlgn="base"/>
                      <a:r>
                        <a:rPr lang="es-CL" sz="1100" b="1" i="0">
                          <a:solidFill>
                            <a:srgbClr val="FFFFFF"/>
                          </a:solidFill>
                          <a:effectLst/>
                          <a:latin typeface="Aptos" panose="020B0004020202020204" pitchFamily="34" charset="0"/>
                        </a:rPr>
                        <a:t>Relevant DR's​</a:t>
                      </a:r>
                      <a:endParaRPr lang="es-CL" b="1" i="0">
                        <a:solidFill>
                          <a:srgbClr val="FFFFFF"/>
                        </a:solidFill>
                        <a:effectLst/>
                      </a:endParaRPr>
                    </a:p>
                  </a:txBody>
                  <a:tcPr anchor="b">
                    <a:lnL w="3810" cap="flat" cmpd="sng" algn="ctr">
                      <a:solidFill>
                        <a:srgbClr val="FFFFFF"/>
                      </a:solidFill>
                      <a:prstDash val="solid"/>
                      <a:round/>
                      <a:headEnd type="none" w="med" len="med"/>
                      <a:tailEnd type="none" w="med" len="med"/>
                    </a:lnL>
                    <a:lnR w="3810" cap="flat" cmpd="sng" algn="ctr">
                      <a:solidFill>
                        <a:srgbClr val="FFFFFF"/>
                      </a:solidFill>
                      <a:prstDash val="solid"/>
                      <a:round/>
                      <a:headEnd type="none" w="med" len="med"/>
                      <a:tailEnd type="none" w="med" len="med"/>
                    </a:lnR>
                    <a:lnT w="3810" cap="flat" cmpd="sng" algn="ctr">
                      <a:solidFill>
                        <a:srgbClr val="FFFFFF"/>
                      </a:solidFill>
                      <a:prstDash val="solid"/>
                      <a:round/>
                      <a:headEnd type="none" w="med" len="med"/>
                      <a:tailEnd type="none" w="med" len="med"/>
                    </a:lnT>
                    <a:lnB w="6416" cap="flat" cmpd="sng" algn="ctr">
                      <a:solidFill>
                        <a:srgbClr val="FFFFFF"/>
                      </a:solidFill>
                      <a:prstDash val="solid"/>
                      <a:round/>
                      <a:headEnd type="none" w="med" len="med"/>
                      <a:tailEnd type="none" w="med" len="med"/>
                    </a:lnB>
                    <a:solidFill>
                      <a:srgbClr val="156082"/>
                    </a:solidFill>
                  </a:tcPr>
                </a:tc>
                <a:extLst>
                  <a:ext uri="{0D108BD9-81ED-4DB2-BD59-A6C34878D82A}">
                    <a16:rowId xmlns:a16="http://schemas.microsoft.com/office/drawing/2014/main" val="2086609520"/>
                  </a:ext>
                </a:extLst>
              </a:tr>
              <a:tr h="723893">
                <a:tc>
                  <a:txBody>
                    <a:bodyPr/>
                    <a:lstStyle/>
                    <a:p>
                      <a:pPr algn="ctr" fontAlgn="base"/>
                      <a:r>
                        <a:rPr lang="en-US" sz="1200" b="1" i="0">
                          <a:solidFill>
                            <a:srgbClr val="FFFFFF"/>
                          </a:solidFill>
                          <a:effectLst/>
                          <a:latin typeface="Aptos" panose="020B0004020202020204" pitchFamily="34" charset="0"/>
                        </a:rPr>
                        <a:t>Concrete TM heat evacuation (actual) ​</a:t>
                      </a:r>
                      <a:endParaRPr lang="en-US" b="1" i="0">
                        <a:solidFill>
                          <a:srgbClr val="FFFFFF"/>
                        </a:solidFill>
                        <a:effectLst/>
                      </a:endParaRPr>
                    </a:p>
                  </a:txBody>
                  <a:tcPr anchor="ctr">
                    <a:lnL w="3810" cap="flat" cmpd="sng" algn="ctr">
                      <a:solidFill>
                        <a:srgbClr val="FFFFFF"/>
                      </a:solidFill>
                      <a:prstDash val="solid"/>
                      <a:round/>
                      <a:headEnd type="none" w="med" len="med"/>
                      <a:tailEnd type="none" w="med" len="med"/>
                    </a:lnL>
                    <a:lnR w="3810" cap="flat" cmpd="sng" algn="ctr">
                      <a:solidFill>
                        <a:srgbClr val="FFFFFF"/>
                      </a:solidFill>
                      <a:prstDash val="solid"/>
                      <a:round/>
                      <a:headEnd type="none" w="med" len="med"/>
                      <a:tailEnd type="none" w="med" len="med"/>
                    </a:lnR>
                    <a:lnT w="6416" cap="flat" cmpd="sng" algn="ctr">
                      <a:solidFill>
                        <a:srgbClr val="FFFFFF"/>
                      </a:solidFill>
                      <a:prstDash val="solid"/>
                      <a:round/>
                      <a:headEnd type="none" w="med" len="med"/>
                      <a:tailEnd type="none" w="med" len="med"/>
                    </a:lnT>
                    <a:lnB w="3810" cap="flat" cmpd="sng" algn="ctr">
                      <a:solidFill>
                        <a:srgbClr val="FFFFFF"/>
                      </a:solidFill>
                      <a:prstDash val="solid"/>
                      <a:round/>
                      <a:headEnd type="none" w="med" len="med"/>
                      <a:tailEnd type="none" w="med" len="med"/>
                    </a:lnB>
                    <a:solidFill>
                      <a:srgbClr val="156082"/>
                    </a:solidFill>
                  </a:tcPr>
                </a:tc>
                <a:tc>
                  <a:txBody>
                    <a:bodyPr/>
                    <a:lstStyle/>
                    <a:p>
                      <a:pPr algn="l" fontAlgn="base"/>
                      <a:r>
                        <a:rPr lang="en-US" sz="1100" b="0" i="0">
                          <a:solidFill>
                            <a:srgbClr val="000000"/>
                          </a:solidFill>
                          <a:effectLst/>
                          <a:latin typeface="Aptos" panose="020B0004020202020204" pitchFamily="34" charset="0"/>
                        </a:rPr>
                        <a:t>ER1 (2,3,4), ER2 (2,3), ER4 (1,4); CR4,CR2​</a:t>
                      </a:r>
                      <a:endParaRPr lang="en-US" b="0" i="0">
                        <a:solidFill>
                          <a:srgbClr val="000000"/>
                        </a:solidFill>
                        <a:effectLst/>
                      </a:endParaRPr>
                    </a:p>
                  </a:txBody>
                  <a:tcPr anchor="ctr">
                    <a:lnL w="3810" cap="flat" cmpd="sng" algn="ctr">
                      <a:solidFill>
                        <a:srgbClr val="FFFFFF"/>
                      </a:solidFill>
                      <a:prstDash val="solid"/>
                      <a:round/>
                      <a:headEnd type="none" w="med" len="med"/>
                      <a:tailEnd type="none" w="med" len="med"/>
                    </a:lnL>
                    <a:lnR w="3810" cap="flat" cmpd="sng" algn="ctr">
                      <a:solidFill>
                        <a:srgbClr val="FFFFFF"/>
                      </a:solidFill>
                      <a:prstDash val="solid"/>
                      <a:round/>
                      <a:headEnd type="none" w="med" len="med"/>
                      <a:tailEnd type="none" w="med" len="med"/>
                    </a:lnR>
                    <a:lnT w="6416" cap="flat" cmpd="sng" algn="ctr">
                      <a:solidFill>
                        <a:srgbClr val="FFFFFF"/>
                      </a:solidFill>
                      <a:prstDash val="solid"/>
                      <a:round/>
                      <a:headEnd type="none" w="med" len="med"/>
                      <a:tailEnd type="none" w="med" len="med"/>
                    </a:lnT>
                    <a:lnB w="3810" cap="flat" cmpd="sng" algn="ctr">
                      <a:solidFill>
                        <a:srgbClr val="FFFFFF"/>
                      </a:solidFill>
                      <a:prstDash val="solid"/>
                      <a:round/>
                      <a:headEnd type="none" w="med" len="med"/>
                      <a:tailEnd type="none" w="med" len="med"/>
                    </a:lnB>
                    <a:solidFill>
                      <a:srgbClr val="CCD2D8"/>
                    </a:solidFill>
                  </a:tcPr>
                </a:tc>
                <a:extLst>
                  <a:ext uri="{0D108BD9-81ED-4DB2-BD59-A6C34878D82A}">
                    <a16:rowId xmlns:a16="http://schemas.microsoft.com/office/drawing/2014/main" val="2765405943"/>
                  </a:ext>
                </a:extLst>
              </a:tr>
              <a:tr h="723893">
                <a:tc>
                  <a:txBody>
                    <a:bodyPr/>
                    <a:lstStyle/>
                    <a:p>
                      <a:pPr algn="ctr" fontAlgn="base"/>
                      <a:r>
                        <a:rPr lang="en-US" sz="1200" b="1" i="0">
                          <a:solidFill>
                            <a:srgbClr val="FFFFFF"/>
                          </a:solidFill>
                          <a:effectLst/>
                          <a:latin typeface="Aptos" panose="020B0004020202020204" pitchFamily="34" charset="0"/>
                        </a:rPr>
                        <a:t>Water-bar TM heat evacuation (actual) ​</a:t>
                      </a:r>
                      <a:endParaRPr lang="en-US" b="1" i="0">
                        <a:solidFill>
                          <a:srgbClr val="FFFFFF"/>
                        </a:solidFill>
                        <a:effectLst/>
                      </a:endParaRPr>
                    </a:p>
                  </a:txBody>
                  <a:tcPr anchor="ctr">
                    <a:lnL w="3810" cap="flat" cmpd="sng" algn="ctr">
                      <a:solidFill>
                        <a:srgbClr val="FFFFFF"/>
                      </a:solidFill>
                      <a:prstDash val="solid"/>
                      <a:round/>
                      <a:headEnd type="none" w="med" len="med"/>
                      <a:tailEnd type="none" w="med" len="med"/>
                    </a:lnL>
                    <a:lnR w="3810" cap="flat" cmpd="sng" algn="ctr">
                      <a:solidFill>
                        <a:srgbClr val="FFFFFF"/>
                      </a:solidFill>
                      <a:prstDash val="solid"/>
                      <a:round/>
                      <a:headEnd type="none" w="med" len="med"/>
                      <a:tailEnd type="none" w="med" len="med"/>
                    </a:lnR>
                    <a:lnT w="3810" cap="flat" cmpd="sng" algn="ctr">
                      <a:solidFill>
                        <a:srgbClr val="FFFFFF"/>
                      </a:solidFill>
                      <a:prstDash val="solid"/>
                      <a:round/>
                      <a:headEnd type="none" w="med" len="med"/>
                      <a:tailEnd type="none" w="med" len="med"/>
                    </a:lnT>
                    <a:lnB w="3810" cap="flat" cmpd="sng" algn="ctr">
                      <a:solidFill>
                        <a:srgbClr val="FFFFFF"/>
                      </a:solidFill>
                      <a:prstDash val="solid"/>
                      <a:round/>
                      <a:headEnd type="none" w="med" len="med"/>
                      <a:tailEnd type="none" w="med" len="med"/>
                    </a:lnB>
                    <a:solidFill>
                      <a:srgbClr val="156082"/>
                    </a:solidFill>
                  </a:tcPr>
                </a:tc>
                <a:tc>
                  <a:txBody>
                    <a:bodyPr/>
                    <a:lstStyle/>
                    <a:p>
                      <a:pPr algn="l" fontAlgn="base"/>
                      <a:r>
                        <a:rPr lang="en-US" sz="1100" b="0" i="0">
                          <a:solidFill>
                            <a:srgbClr val="000000"/>
                          </a:solidFill>
                          <a:effectLst/>
                          <a:latin typeface="Aptos" panose="020B0004020202020204" pitchFamily="34" charset="0"/>
                        </a:rPr>
                        <a:t>ER1 (2,3,4), ER2 (2,3), ER4 (1,4); CR4,CR2​</a:t>
                      </a:r>
                      <a:endParaRPr lang="en-US" b="0" i="0">
                        <a:solidFill>
                          <a:srgbClr val="000000"/>
                        </a:solidFill>
                        <a:effectLst/>
                      </a:endParaRPr>
                    </a:p>
                  </a:txBody>
                  <a:tcPr anchor="ctr">
                    <a:lnL w="3810" cap="flat" cmpd="sng" algn="ctr">
                      <a:solidFill>
                        <a:srgbClr val="FFFFFF"/>
                      </a:solidFill>
                      <a:prstDash val="solid"/>
                      <a:round/>
                      <a:headEnd type="none" w="med" len="med"/>
                      <a:tailEnd type="none" w="med" len="med"/>
                    </a:lnL>
                    <a:lnR w="3810" cap="flat" cmpd="sng" algn="ctr">
                      <a:solidFill>
                        <a:srgbClr val="FFFFFF"/>
                      </a:solidFill>
                      <a:prstDash val="solid"/>
                      <a:round/>
                      <a:headEnd type="none" w="med" len="med"/>
                      <a:tailEnd type="none" w="med" len="med"/>
                    </a:lnR>
                    <a:lnT w="3810" cap="flat" cmpd="sng" algn="ctr">
                      <a:solidFill>
                        <a:srgbClr val="FFFFFF"/>
                      </a:solidFill>
                      <a:prstDash val="solid"/>
                      <a:round/>
                      <a:headEnd type="none" w="med" len="med"/>
                      <a:tailEnd type="none" w="med" len="med"/>
                    </a:lnT>
                    <a:lnB w="3810" cap="flat" cmpd="sng" algn="ctr">
                      <a:solidFill>
                        <a:srgbClr val="FFFFFF"/>
                      </a:solidFill>
                      <a:prstDash val="solid"/>
                      <a:round/>
                      <a:headEnd type="none" w="med" len="med"/>
                      <a:tailEnd type="none" w="med" len="med"/>
                    </a:lnB>
                    <a:solidFill>
                      <a:srgbClr val="E7EAED"/>
                    </a:solidFill>
                  </a:tcPr>
                </a:tc>
                <a:extLst>
                  <a:ext uri="{0D108BD9-81ED-4DB2-BD59-A6C34878D82A}">
                    <a16:rowId xmlns:a16="http://schemas.microsoft.com/office/drawing/2014/main" val="560309137"/>
                  </a:ext>
                </a:extLst>
              </a:tr>
              <a:tr h="556841">
                <a:tc>
                  <a:txBody>
                    <a:bodyPr/>
                    <a:lstStyle/>
                    <a:p>
                      <a:pPr algn="ctr" fontAlgn="base"/>
                      <a:r>
                        <a:rPr lang="en-US" sz="1200" b="1" i="0">
                          <a:solidFill>
                            <a:srgbClr val="FFFFFF"/>
                          </a:solidFill>
                          <a:effectLst/>
                          <a:latin typeface="Aptos" panose="020B0004020202020204" pitchFamily="34" charset="0"/>
                        </a:rPr>
                        <a:t>Concrete TM forced convective heat (actual) ​</a:t>
                      </a:r>
                      <a:endParaRPr lang="en-US" b="1" i="0">
                        <a:solidFill>
                          <a:srgbClr val="FFFFFF"/>
                        </a:solidFill>
                        <a:effectLst/>
                      </a:endParaRPr>
                    </a:p>
                  </a:txBody>
                  <a:tcPr anchor="ctr">
                    <a:lnL w="3810" cap="flat" cmpd="sng" algn="ctr">
                      <a:solidFill>
                        <a:srgbClr val="FFFFFF"/>
                      </a:solidFill>
                      <a:prstDash val="solid"/>
                      <a:round/>
                      <a:headEnd type="none" w="med" len="med"/>
                      <a:tailEnd type="none" w="med" len="med"/>
                    </a:lnL>
                    <a:lnR w="3810" cap="flat" cmpd="sng" algn="ctr">
                      <a:solidFill>
                        <a:srgbClr val="FFFFFF"/>
                      </a:solidFill>
                      <a:prstDash val="solid"/>
                      <a:round/>
                      <a:headEnd type="none" w="med" len="med"/>
                      <a:tailEnd type="none" w="med" len="med"/>
                    </a:lnR>
                    <a:lnT w="3810" cap="flat" cmpd="sng" algn="ctr">
                      <a:solidFill>
                        <a:srgbClr val="FFFFFF"/>
                      </a:solidFill>
                      <a:prstDash val="solid"/>
                      <a:round/>
                      <a:headEnd type="none" w="med" len="med"/>
                      <a:tailEnd type="none" w="med" len="med"/>
                    </a:lnT>
                    <a:lnB w="3810" cap="flat" cmpd="sng" algn="ctr">
                      <a:solidFill>
                        <a:srgbClr val="FFFFFF"/>
                      </a:solidFill>
                      <a:prstDash val="solid"/>
                      <a:round/>
                      <a:headEnd type="none" w="med" len="med"/>
                      <a:tailEnd type="none" w="med" len="med"/>
                    </a:lnB>
                    <a:solidFill>
                      <a:srgbClr val="156082"/>
                    </a:solidFill>
                  </a:tcPr>
                </a:tc>
                <a:tc>
                  <a:txBody>
                    <a:bodyPr/>
                    <a:lstStyle/>
                    <a:p>
                      <a:pPr algn="l" fontAlgn="base"/>
                      <a:r>
                        <a:rPr lang="en-US" sz="1100" b="0" i="0">
                          <a:solidFill>
                            <a:srgbClr val="000000"/>
                          </a:solidFill>
                          <a:effectLst/>
                          <a:latin typeface="Aptos" panose="020B0004020202020204" pitchFamily="34" charset="0"/>
                        </a:rPr>
                        <a:t>ER1 (2,3,4), ER2; CR2, CR1, CR3​</a:t>
                      </a:r>
                      <a:endParaRPr lang="en-US" b="0" i="0">
                        <a:solidFill>
                          <a:srgbClr val="000000"/>
                        </a:solidFill>
                        <a:effectLst/>
                      </a:endParaRPr>
                    </a:p>
                  </a:txBody>
                  <a:tcPr anchor="ctr">
                    <a:lnL w="3810" cap="flat" cmpd="sng" algn="ctr">
                      <a:solidFill>
                        <a:srgbClr val="FFFFFF"/>
                      </a:solidFill>
                      <a:prstDash val="solid"/>
                      <a:round/>
                      <a:headEnd type="none" w="med" len="med"/>
                      <a:tailEnd type="none" w="med" len="med"/>
                    </a:lnL>
                    <a:lnR w="3810" cap="flat" cmpd="sng" algn="ctr">
                      <a:solidFill>
                        <a:srgbClr val="FFFFFF"/>
                      </a:solidFill>
                      <a:prstDash val="solid"/>
                      <a:round/>
                      <a:headEnd type="none" w="med" len="med"/>
                      <a:tailEnd type="none" w="med" len="med"/>
                    </a:lnR>
                    <a:lnT w="3810" cap="flat" cmpd="sng" algn="ctr">
                      <a:solidFill>
                        <a:srgbClr val="FFFFFF"/>
                      </a:solidFill>
                      <a:prstDash val="solid"/>
                      <a:round/>
                      <a:headEnd type="none" w="med" len="med"/>
                      <a:tailEnd type="none" w="med" len="med"/>
                    </a:lnT>
                    <a:lnB w="3810" cap="flat" cmpd="sng" algn="ctr">
                      <a:solidFill>
                        <a:srgbClr val="FFFFFF"/>
                      </a:solidFill>
                      <a:prstDash val="solid"/>
                      <a:round/>
                      <a:headEnd type="none" w="med" len="med"/>
                      <a:tailEnd type="none" w="med" len="med"/>
                    </a:lnB>
                    <a:solidFill>
                      <a:srgbClr val="CCD2D8"/>
                    </a:solidFill>
                  </a:tcPr>
                </a:tc>
                <a:extLst>
                  <a:ext uri="{0D108BD9-81ED-4DB2-BD59-A6C34878D82A}">
                    <a16:rowId xmlns:a16="http://schemas.microsoft.com/office/drawing/2014/main" val="3673791937"/>
                  </a:ext>
                </a:extLst>
              </a:tr>
              <a:tr h="556841">
                <a:tc>
                  <a:txBody>
                    <a:bodyPr/>
                    <a:lstStyle/>
                    <a:p>
                      <a:pPr algn="ctr" fontAlgn="base"/>
                      <a:r>
                        <a:rPr lang="en-US" sz="1200" b="1" i="0">
                          <a:solidFill>
                            <a:srgbClr val="FFFFFF"/>
                          </a:solidFill>
                          <a:effectLst/>
                          <a:latin typeface="Aptos" panose="020B0004020202020204" pitchFamily="34" charset="0"/>
                        </a:rPr>
                        <a:t>Water-bar TM forced convective heat (actual) ​</a:t>
                      </a:r>
                      <a:endParaRPr lang="en-US" b="1" i="0">
                        <a:solidFill>
                          <a:srgbClr val="FFFFFF"/>
                        </a:solidFill>
                        <a:effectLst/>
                      </a:endParaRPr>
                    </a:p>
                  </a:txBody>
                  <a:tcPr anchor="ctr">
                    <a:lnL w="3810" cap="flat" cmpd="sng" algn="ctr">
                      <a:solidFill>
                        <a:srgbClr val="FFFFFF"/>
                      </a:solidFill>
                      <a:prstDash val="solid"/>
                      <a:round/>
                      <a:headEnd type="none" w="med" len="med"/>
                      <a:tailEnd type="none" w="med" len="med"/>
                    </a:lnL>
                    <a:lnR w="3810" cap="flat" cmpd="sng" algn="ctr">
                      <a:solidFill>
                        <a:srgbClr val="FFFFFF"/>
                      </a:solidFill>
                      <a:prstDash val="solid"/>
                      <a:round/>
                      <a:headEnd type="none" w="med" len="med"/>
                      <a:tailEnd type="none" w="med" len="med"/>
                    </a:lnR>
                    <a:lnT w="3810" cap="flat" cmpd="sng" algn="ctr">
                      <a:solidFill>
                        <a:srgbClr val="FFFFFF"/>
                      </a:solidFill>
                      <a:prstDash val="solid"/>
                      <a:round/>
                      <a:headEnd type="none" w="med" len="med"/>
                      <a:tailEnd type="none" w="med" len="med"/>
                    </a:lnT>
                    <a:lnB w="3810" cap="flat" cmpd="sng" algn="ctr">
                      <a:solidFill>
                        <a:srgbClr val="FFFFFF"/>
                      </a:solidFill>
                      <a:prstDash val="solid"/>
                      <a:round/>
                      <a:headEnd type="none" w="med" len="med"/>
                      <a:tailEnd type="none" w="med" len="med"/>
                    </a:lnB>
                    <a:solidFill>
                      <a:srgbClr val="156082"/>
                    </a:solidFill>
                  </a:tcPr>
                </a:tc>
                <a:tc>
                  <a:txBody>
                    <a:bodyPr/>
                    <a:lstStyle/>
                    <a:p>
                      <a:pPr algn="l" fontAlgn="base"/>
                      <a:r>
                        <a:rPr lang="en-US" sz="1100" b="0" i="0">
                          <a:solidFill>
                            <a:srgbClr val="000000"/>
                          </a:solidFill>
                          <a:effectLst/>
                          <a:latin typeface="Aptos" panose="020B0004020202020204" pitchFamily="34" charset="0"/>
                        </a:rPr>
                        <a:t>ER1 (1,2,3,4), ER2; CR2, CR1, CR3​</a:t>
                      </a:r>
                      <a:endParaRPr lang="en-US" b="0" i="0">
                        <a:solidFill>
                          <a:srgbClr val="000000"/>
                        </a:solidFill>
                        <a:effectLst/>
                      </a:endParaRPr>
                    </a:p>
                  </a:txBody>
                  <a:tcPr anchor="ctr">
                    <a:lnL w="3810" cap="flat" cmpd="sng" algn="ctr">
                      <a:solidFill>
                        <a:srgbClr val="FFFFFF"/>
                      </a:solidFill>
                      <a:prstDash val="solid"/>
                      <a:round/>
                      <a:headEnd type="none" w="med" len="med"/>
                      <a:tailEnd type="none" w="med" len="med"/>
                    </a:lnL>
                    <a:lnR w="3810" cap="flat" cmpd="sng" algn="ctr">
                      <a:solidFill>
                        <a:srgbClr val="FFFFFF"/>
                      </a:solidFill>
                      <a:prstDash val="solid"/>
                      <a:round/>
                      <a:headEnd type="none" w="med" len="med"/>
                      <a:tailEnd type="none" w="med" len="med"/>
                    </a:lnR>
                    <a:lnT w="3810" cap="flat" cmpd="sng" algn="ctr">
                      <a:solidFill>
                        <a:srgbClr val="FFFFFF"/>
                      </a:solidFill>
                      <a:prstDash val="solid"/>
                      <a:round/>
                      <a:headEnd type="none" w="med" len="med"/>
                      <a:tailEnd type="none" w="med" len="med"/>
                    </a:lnT>
                    <a:lnB w="3810" cap="flat" cmpd="sng" algn="ctr">
                      <a:solidFill>
                        <a:srgbClr val="FFFFFF"/>
                      </a:solidFill>
                      <a:prstDash val="solid"/>
                      <a:round/>
                      <a:headEnd type="none" w="med" len="med"/>
                      <a:tailEnd type="none" w="med" len="med"/>
                    </a:lnB>
                    <a:solidFill>
                      <a:srgbClr val="E7EAED"/>
                    </a:solidFill>
                  </a:tcPr>
                </a:tc>
                <a:extLst>
                  <a:ext uri="{0D108BD9-81ED-4DB2-BD59-A6C34878D82A}">
                    <a16:rowId xmlns:a16="http://schemas.microsoft.com/office/drawing/2014/main" val="1403326224"/>
                  </a:ext>
                </a:extLst>
              </a:tr>
              <a:tr h="928068">
                <a:tc>
                  <a:txBody>
                    <a:bodyPr/>
                    <a:lstStyle/>
                    <a:p>
                      <a:pPr algn="ctr" fontAlgn="base"/>
                      <a:r>
                        <a:rPr lang="en-US" sz="1200" b="1" i="0">
                          <a:solidFill>
                            <a:srgbClr val="FFFFFF"/>
                          </a:solidFill>
                          <a:effectLst/>
                          <a:latin typeface="Aptos" panose="020B0004020202020204" pitchFamily="34" charset="0"/>
                        </a:rPr>
                        <a:t>Total simulation (Actual, Theoretical, Error calculations)​</a:t>
                      </a:r>
                      <a:endParaRPr lang="en-US" b="1" i="0">
                        <a:solidFill>
                          <a:srgbClr val="FFFFFF"/>
                        </a:solidFill>
                        <a:effectLst/>
                      </a:endParaRPr>
                    </a:p>
                  </a:txBody>
                  <a:tcPr anchor="ctr">
                    <a:lnL w="3810" cap="flat" cmpd="sng" algn="ctr">
                      <a:solidFill>
                        <a:srgbClr val="FFFFFF"/>
                      </a:solidFill>
                      <a:prstDash val="solid"/>
                      <a:round/>
                      <a:headEnd type="none" w="med" len="med"/>
                      <a:tailEnd type="none" w="med" len="med"/>
                    </a:lnL>
                    <a:lnR w="3810" cap="flat" cmpd="sng" algn="ctr">
                      <a:solidFill>
                        <a:srgbClr val="FFFFFF"/>
                      </a:solidFill>
                      <a:prstDash val="solid"/>
                      <a:round/>
                      <a:headEnd type="none" w="med" len="med"/>
                      <a:tailEnd type="none" w="med" len="med"/>
                    </a:lnR>
                    <a:lnT w="3810" cap="flat" cmpd="sng" algn="ctr">
                      <a:solidFill>
                        <a:srgbClr val="FFFFFF"/>
                      </a:solidFill>
                      <a:prstDash val="solid"/>
                      <a:round/>
                      <a:headEnd type="none" w="med" len="med"/>
                      <a:tailEnd type="none" w="med" len="med"/>
                    </a:lnT>
                    <a:lnB w="3810" cap="flat" cmpd="sng" algn="ctr">
                      <a:solidFill>
                        <a:srgbClr val="FFFFFF"/>
                      </a:solidFill>
                      <a:prstDash val="solid"/>
                      <a:round/>
                      <a:headEnd type="none" w="med" len="med"/>
                      <a:tailEnd type="none" w="med" len="med"/>
                    </a:lnB>
                    <a:solidFill>
                      <a:srgbClr val="156082"/>
                    </a:solidFill>
                  </a:tcPr>
                </a:tc>
                <a:tc>
                  <a:txBody>
                    <a:bodyPr/>
                    <a:lstStyle/>
                    <a:p>
                      <a:pPr algn="l" fontAlgn="base"/>
                      <a:r>
                        <a:rPr lang="en-US" sz="1100" b="0" i="0">
                          <a:solidFill>
                            <a:srgbClr val="000000"/>
                          </a:solidFill>
                          <a:effectLst/>
                          <a:latin typeface="Aptos" panose="020B0004020202020204" pitchFamily="34" charset="0"/>
                        </a:rPr>
                        <a:t>ER1(1), ER2 (2,3,4), ER3 (1,2,3), ER4 (2,3) ; CR2, CR3, CR4</a:t>
                      </a:r>
                      <a:r>
                        <a:rPr lang="en-US" sz="800" b="0" i="0">
                          <a:solidFill>
                            <a:srgbClr val="000000"/>
                          </a:solidFill>
                          <a:effectLst/>
                          <a:latin typeface="Aptos" panose="020B0004020202020204" pitchFamily="34" charset="0"/>
                        </a:rPr>
                        <a:t> ​</a:t>
                      </a:r>
                      <a:endParaRPr lang="en-US" b="0" i="0">
                        <a:solidFill>
                          <a:srgbClr val="000000"/>
                        </a:solidFill>
                        <a:effectLst/>
                      </a:endParaRPr>
                    </a:p>
                  </a:txBody>
                  <a:tcPr anchor="ctr">
                    <a:lnL w="3810" cap="flat" cmpd="sng" algn="ctr">
                      <a:solidFill>
                        <a:srgbClr val="FFFFFF"/>
                      </a:solidFill>
                      <a:prstDash val="solid"/>
                      <a:round/>
                      <a:headEnd type="none" w="med" len="med"/>
                      <a:tailEnd type="none" w="med" len="med"/>
                    </a:lnL>
                    <a:lnR w="3810" cap="flat" cmpd="sng" algn="ctr">
                      <a:solidFill>
                        <a:srgbClr val="FFFFFF"/>
                      </a:solidFill>
                      <a:prstDash val="solid"/>
                      <a:round/>
                      <a:headEnd type="none" w="med" len="med"/>
                      <a:tailEnd type="none" w="med" len="med"/>
                    </a:lnR>
                    <a:lnT w="3810" cap="flat" cmpd="sng" algn="ctr">
                      <a:solidFill>
                        <a:srgbClr val="FFFFFF"/>
                      </a:solidFill>
                      <a:prstDash val="solid"/>
                      <a:round/>
                      <a:headEnd type="none" w="med" len="med"/>
                      <a:tailEnd type="none" w="med" len="med"/>
                    </a:lnT>
                    <a:lnB w="3810" cap="flat" cmpd="sng" algn="ctr">
                      <a:solidFill>
                        <a:srgbClr val="FFFFFF"/>
                      </a:solidFill>
                      <a:prstDash val="solid"/>
                      <a:round/>
                      <a:headEnd type="none" w="med" len="med"/>
                      <a:tailEnd type="none" w="med" len="med"/>
                    </a:lnB>
                    <a:solidFill>
                      <a:srgbClr val="CCD2D8"/>
                    </a:solidFill>
                  </a:tcPr>
                </a:tc>
                <a:extLst>
                  <a:ext uri="{0D108BD9-81ED-4DB2-BD59-A6C34878D82A}">
                    <a16:rowId xmlns:a16="http://schemas.microsoft.com/office/drawing/2014/main" val="3644250755"/>
                  </a:ext>
                </a:extLst>
              </a:tr>
            </a:tbl>
          </a:graphicData>
        </a:graphic>
      </p:graphicFrame>
      <p:sp>
        <p:nvSpPr>
          <p:cNvPr id="8" name="Rectangle 1">
            <a:extLst>
              <a:ext uri="{FF2B5EF4-FFF2-40B4-BE49-F238E27FC236}">
                <a16:creationId xmlns:a16="http://schemas.microsoft.com/office/drawing/2014/main" id="{7F60FE56-AD1E-A9EE-3954-2A637C1886A8}"/>
              </a:ext>
            </a:extLst>
          </p:cNvPr>
          <p:cNvSpPr>
            <a:spLocks noChangeArrowheads="1"/>
          </p:cNvSpPr>
          <p:nvPr/>
        </p:nvSpPr>
        <p:spPr bwMode="auto">
          <a:xfrm>
            <a:off x="945961" y="1039519"/>
            <a:ext cx="19827759"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indent="44450"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44450" algn="l" defTabSz="914400" rtl="0" eaLnBrk="0" fontAlgn="base" latinLnBrk="0" hangingPunct="0">
              <a:lnSpc>
                <a:spcPct val="100000"/>
              </a:lnSpc>
              <a:spcBef>
                <a:spcPct val="0"/>
              </a:spcBef>
              <a:spcAft>
                <a:spcPct val="0"/>
              </a:spcAft>
              <a:buClrTx/>
              <a:buSzTx/>
              <a:buFontTx/>
              <a:buNone/>
              <a:tabLst/>
            </a:pPr>
            <a:r>
              <a:rPr kumimoji="0" lang="es-CL" altLang="es-CL" sz="1800" b="0" i="0" u="none" strike="noStrike" cap="none" normalizeH="0" baseline="0">
                <a:ln>
                  <a:noFill/>
                </a:ln>
                <a:solidFill>
                  <a:srgbClr val="000000"/>
                </a:solidFill>
                <a:effectLst/>
                <a:latin typeface="Times New Roman" panose="02020603050405020304" pitchFamily="18" charset="0"/>
                <a:cs typeface="Times New Roman" panose="02020603050405020304" pitchFamily="18" charset="0"/>
              </a:rPr>
              <a:t> </a:t>
            </a:r>
            <a:endParaRPr kumimoji="0" lang="es-CL" altLang="es-CL" sz="1800" b="0" i="0" u="none" strike="noStrike" cap="none" normalizeH="0" baseline="0">
              <a:ln>
                <a:noFill/>
              </a:ln>
              <a:solidFill>
                <a:schemeClr val="tx1"/>
              </a:solidFill>
              <a:effectLst/>
            </a:endParaRPr>
          </a:p>
          <a:p>
            <a:pPr marL="0" marR="0" lvl="0" indent="44450" algn="l" defTabSz="914400" rtl="0" eaLnBrk="0" fontAlgn="base" latinLnBrk="0" hangingPunct="0">
              <a:lnSpc>
                <a:spcPct val="100000"/>
              </a:lnSpc>
              <a:spcBef>
                <a:spcPct val="0"/>
              </a:spcBef>
              <a:spcAft>
                <a:spcPct val="0"/>
              </a:spcAft>
              <a:buClrTx/>
              <a:buSzTx/>
              <a:buFontTx/>
              <a:buNone/>
              <a:tabLst/>
            </a:pPr>
            <a:endParaRPr kumimoji="0" lang="es-CL" altLang="es-CL"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8819289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9D3AF8-0821-E6AA-D695-63BBFB4314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8E53E9-01D4-513B-8E38-74AD3634C8DD}"/>
              </a:ext>
            </a:extLst>
          </p:cNvPr>
          <p:cNvSpPr>
            <a:spLocks noGrp="1"/>
          </p:cNvSpPr>
          <p:nvPr>
            <p:ph type="title"/>
          </p:nvPr>
        </p:nvSpPr>
        <p:spPr>
          <a:xfrm>
            <a:off x="1823640" y="480219"/>
            <a:ext cx="8053399" cy="1339032"/>
          </a:xfrm>
        </p:spPr>
        <p:txBody>
          <a:bodyPr/>
          <a:lstStyle/>
          <a:p>
            <a:pPr algn="r"/>
            <a:r>
              <a:rPr lang="en-US"/>
              <a:t>Top Level Testing Summary Table</a:t>
            </a:r>
          </a:p>
        </p:txBody>
      </p:sp>
      <p:pic>
        <p:nvPicPr>
          <p:cNvPr id="4" name="Google Shape;89;p13">
            <a:extLst>
              <a:ext uri="{FF2B5EF4-FFF2-40B4-BE49-F238E27FC236}">
                <a16:creationId xmlns:a16="http://schemas.microsoft.com/office/drawing/2014/main" id="{DE67D655-53BB-E067-FA54-B359B7C3E0FD}"/>
              </a:ext>
            </a:extLst>
          </p:cNvPr>
          <p:cNvPicPr preferRelativeResize="0"/>
          <p:nvPr/>
        </p:nvPicPr>
        <p:blipFill rotWithShape="1">
          <a:blip r:embed="rId2">
            <a:alphaModFix/>
          </a:blip>
          <a:srcRect/>
          <a:stretch/>
        </p:blipFill>
        <p:spPr>
          <a:xfrm>
            <a:off x="0" y="-77291"/>
            <a:ext cx="3837904" cy="3260318"/>
          </a:xfrm>
          <a:prstGeom prst="rect">
            <a:avLst/>
          </a:prstGeom>
          <a:noFill/>
          <a:ln>
            <a:noFill/>
          </a:ln>
        </p:spPr>
      </p:pic>
      <p:pic>
        <p:nvPicPr>
          <p:cNvPr id="5" name="Google Shape;103;p14" descr="A blue and yellow curved lines on a black background&#10;&#10;Description automatically generated">
            <a:extLst>
              <a:ext uri="{FF2B5EF4-FFF2-40B4-BE49-F238E27FC236}">
                <a16:creationId xmlns:a16="http://schemas.microsoft.com/office/drawing/2014/main" id="{129FD333-226D-2B49-D495-38787EF4A46D}"/>
              </a:ext>
            </a:extLst>
          </p:cNvPr>
          <p:cNvPicPr preferRelativeResize="0">
            <a:picLocks noGrp="1"/>
          </p:cNvPicPr>
          <p:nvPr>
            <p:ph idx="1"/>
          </p:nvPr>
        </p:nvPicPr>
        <p:blipFill rotWithShape="1">
          <a:blip r:embed="rId3">
            <a:alphaModFix/>
          </a:blip>
          <a:srcRect/>
          <a:stretch/>
        </p:blipFill>
        <p:spPr>
          <a:xfrm>
            <a:off x="7562079" y="2990080"/>
            <a:ext cx="4629921" cy="3867920"/>
          </a:xfrm>
          <a:prstGeom prst="rect">
            <a:avLst/>
          </a:prstGeom>
          <a:noFill/>
          <a:ln>
            <a:noFill/>
          </a:ln>
        </p:spPr>
      </p:pic>
      <p:pic>
        <p:nvPicPr>
          <p:cNvPr id="6" name="Google Shape;106;p14">
            <a:extLst>
              <a:ext uri="{FF2B5EF4-FFF2-40B4-BE49-F238E27FC236}">
                <a16:creationId xmlns:a16="http://schemas.microsoft.com/office/drawing/2014/main" id="{9AB600B3-D139-533F-9C0A-CA984DF1D395}"/>
              </a:ext>
            </a:extLst>
          </p:cNvPr>
          <p:cNvPicPr preferRelativeResize="0"/>
          <p:nvPr/>
        </p:nvPicPr>
        <p:blipFill rotWithShape="1">
          <a:blip r:embed="rId4">
            <a:alphaModFix/>
          </a:blip>
          <a:srcRect/>
          <a:stretch/>
        </p:blipFill>
        <p:spPr>
          <a:xfrm>
            <a:off x="10851227" y="6164887"/>
            <a:ext cx="1104819" cy="448700"/>
          </a:xfrm>
          <a:prstGeom prst="rect">
            <a:avLst/>
          </a:prstGeom>
          <a:noFill/>
          <a:ln>
            <a:noFill/>
          </a:ln>
        </p:spPr>
      </p:pic>
      <p:sp>
        <p:nvSpPr>
          <p:cNvPr id="3" name="Slide Number Placeholder 2">
            <a:extLst>
              <a:ext uri="{FF2B5EF4-FFF2-40B4-BE49-F238E27FC236}">
                <a16:creationId xmlns:a16="http://schemas.microsoft.com/office/drawing/2014/main" id="{B5200467-E6A7-C5B8-A747-5252F8D0D28D}"/>
              </a:ext>
            </a:extLst>
          </p:cNvPr>
          <p:cNvSpPr>
            <a:spLocks noGrp="1"/>
          </p:cNvSpPr>
          <p:nvPr>
            <p:ph type="sldNum" sz="quarter" idx="12"/>
          </p:nvPr>
        </p:nvSpPr>
        <p:spPr/>
        <p:txBody>
          <a:bodyPr/>
          <a:lstStyle/>
          <a:p>
            <a:fld id="{330EA680-D336-4FF7-8B7A-9848BB0A1C32}" type="slidenum">
              <a:rPr lang="en-US" smtClean="0"/>
              <a:t>8</a:t>
            </a:fld>
            <a:endParaRPr lang="en-US"/>
          </a:p>
        </p:txBody>
      </p:sp>
      <p:graphicFrame>
        <p:nvGraphicFramePr>
          <p:cNvPr id="7" name="Table 6">
            <a:extLst>
              <a:ext uri="{FF2B5EF4-FFF2-40B4-BE49-F238E27FC236}">
                <a16:creationId xmlns:a16="http://schemas.microsoft.com/office/drawing/2014/main" id="{33F901F8-C7AF-3201-330A-DD60D62C8FDA}"/>
              </a:ext>
            </a:extLst>
          </p:cNvPr>
          <p:cNvGraphicFramePr>
            <a:graphicFrameLocks noGrp="1"/>
          </p:cNvGraphicFramePr>
          <p:nvPr>
            <p:extLst>
              <p:ext uri="{D42A27DB-BD31-4B8C-83A1-F6EECF244321}">
                <p14:modId xmlns:p14="http://schemas.microsoft.com/office/powerpoint/2010/main" val="1284351379"/>
              </p:ext>
            </p:extLst>
          </p:nvPr>
        </p:nvGraphicFramePr>
        <p:xfrm>
          <a:off x="870857" y="2010714"/>
          <a:ext cx="10285172" cy="3260317"/>
        </p:xfrm>
        <a:graphic>
          <a:graphicData uri="http://schemas.openxmlformats.org/drawingml/2006/table">
            <a:tbl>
              <a:tblPr firstRow="1" bandRow="1">
                <a:tableStyleId>{5C22544A-7EE6-4342-B048-85BDC9FD1C3A}</a:tableStyleId>
              </a:tblPr>
              <a:tblGrid>
                <a:gridCol w="2571293">
                  <a:extLst>
                    <a:ext uri="{9D8B030D-6E8A-4147-A177-3AD203B41FA5}">
                      <a16:colId xmlns:a16="http://schemas.microsoft.com/office/drawing/2014/main" val="2958428729"/>
                    </a:ext>
                  </a:extLst>
                </a:gridCol>
                <a:gridCol w="2571293">
                  <a:extLst>
                    <a:ext uri="{9D8B030D-6E8A-4147-A177-3AD203B41FA5}">
                      <a16:colId xmlns:a16="http://schemas.microsoft.com/office/drawing/2014/main" val="327605082"/>
                    </a:ext>
                  </a:extLst>
                </a:gridCol>
                <a:gridCol w="2571293">
                  <a:extLst>
                    <a:ext uri="{9D8B030D-6E8A-4147-A177-3AD203B41FA5}">
                      <a16:colId xmlns:a16="http://schemas.microsoft.com/office/drawing/2014/main" val="3178195803"/>
                    </a:ext>
                  </a:extLst>
                </a:gridCol>
                <a:gridCol w="2571293">
                  <a:extLst>
                    <a:ext uri="{9D8B030D-6E8A-4147-A177-3AD203B41FA5}">
                      <a16:colId xmlns:a16="http://schemas.microsoft.com/office/drawing/2014/main" val="2413225067"/>
                    </a:ext>
                  </a:extLst>
                </a:gridCol>
              </a:tblGrid>
              <a:tr h="978095">
                <a:tc>
                  <a:txBody>
                    <a:bodyPr/>
                    <a:lstStyle/>
                    <a:p>
                      <a:r>
                        <a:rPr lang="en-US"/>
                        <a:t>Experiment/Test</a:t>
                      </a:r>
                    </a:p>
                  </a:txBody>
                  <a:tcPr/>
                </a:tc>
                <a:tc>
                  <a:txBody>
                    <a:bodyPr/>
                    <a:lstStyle/>
                    <a:p>
                      <a:r>
                        <a:rPr lang="en-US"/>
                        <a:t>Relevant DRs</a:t>
                      </a:r>
                    </a:p>
                  </a:txBody>
                  <a:tcPr/>
                </a:tc>
                <a:tc>
                  <a:txBody>
                    <a:bodyPr/>
                    <a:lstStyle/>
                    <a:p>
                      <a:r>
                        <a:rPr lang="en-US"/>
                        <a:t>Testing Equipment Needed</a:t>
                      </a:r>
                    </a:p>
                  </a:txBody>
                  <a:tcPr/>
                </a:tc>
                <a:tc>
                  <a:txBody>
                    <a:bodyPr/>
                    <a:lstStyle/>
                    <a:p>
                      <a:r>
                        <a:rPr lang="en-US"/>
                        <a:t>Other Resources</a:t>
                      </a:r>
                    </a:p>
                  </a:txBody>
                  <a:tcPr/>
                </a:tc>
                <a:extLst>
                  <a:ext uri="{0D108BD9-81ED-4DB2-BD59-A6C34878D82A}">
                    <a16:rowId xmlns:a16="http://schemas.microsoft.com/office/drawing/2014/main" val="300931617"/>
                  </a:ext>
                </a:extLst>
              </a:tr>
              <a:tr h="1010698">
                <a:tc>
                  <a:txBody>
                    <a:bodyPr/>
                    <a:lstStyle/>
                    <a:p>
                      <a:r>
                        <a:rPr lang="en-US"/>
                        <a:t>EXP1 – Glycol CV Heat Transfer</a:t>
                      </a:r>
                    </a:p>
                  </a:txBody>
                  <a:tcPr/>
                </a:tc>
                <a:tc>
                  <a:txBody>
                    <a:bodyPr/>
                    <a:lstStyle/>
                    <a:p>
                      <a:r>
                        <a:rPr lang="en-US" sz="1200"/>
                        <a:t>ER2 - Charge thermal mass during non-peak hours</a:t>
                      </a:r>
                    </a:p>
                    <a:p>
                      <a:r>
                        <a:rPr lang="en-US" sz="1200"/>
                        <a:t>CR2 - Reliability</a:t>
                      </a:r>
                    </a:p>
                    <a:p>
                      <a:r>
                        <a:rPr lang="en-US" sz="1200"/>
                        <a:t>CR 10- Reduce costs</a:t>
                      </a:r>
                    </a:p>
                    <a:p>
                      <a:r>
                        <a:rPr lang="en-US" sz="1200"/>
                        <a:t>ER1- Heat Transfer Rate</a:t>
                      </a:r>
                    </a:p>
                  </a:txBody>
                  <a:tcPr/>
                </a:tc>
                <a:tc>
                  <a:txBody>
                    <a:bodyPr/>
                    <a:lstStyle/>
                    <a:p>
                      <a:pPr marL="285750" indent="-285750">
                        <a:buFont typeface="Arial" panose="020B0604020202020204" pitchFamily="34" charset="0"/>
                        <a:buChar char="•"/>
                      </a:pPr>
                      <a:r>
                        <a:rPr lang="en-US" sz="1400"/>
                        <a:t>Thermocouples</a:t>
                      </a:r>
                    </a:p>
                    <a:p>
                      <a:pPr marL="285750" indent="-285750">
                        <a:buFont typeface="Arial" panose="020B0604020202020204" pitchFamily="34" charset="0"/>
                        <a:buChar char="•"/>
                      </a:pPr>
                      <a:r>
                        <a:rPr lang="en-US" sz="1400"/>
                        <a:t>Graduated Cylinder</a:t>
                      </a:r>
                    </a:p>
                    <a:p>
                      <a:pPr marL="285750" indent="-285750">
                        <a:buFont typeface="Arial" panose="020B0604020202020204" pitchFamily="34" charset="0"/>
                        <a:buChar char="•"/>
                      </a:pPr>
                      <a:r>
                        <a:rPr lang="en-US" sz="1400"/>
                        <a:t>Stopwatch</a:t>
                      </a:r>
                    </a:p>
                    <a:p>
                      <a:pPr marL="285750" indent="-285750">
                        <a:buFont typeface="Arial" panose="020B0604020202020204" pitchFamily="34" charset="0"/>
                        <a:buChar char="•"/>
                      </a:pPr>
                      <a:r>
                        <a:rPr lang="en-US" sz="1400"/>
                        <a:t>Pico Data Logger</a:t>
                      </a:r>
                    </a:p>
                  </a:txBody>
                  <a:tcPr/>
                </a:tc>
                <a:tc>
                  <a:txBody>
                    <a:bodyPr/>
                    <a:lstStyle/>
                    <a:p>
                      <a:r>
                        <a:rPr lang="en-US" sz="1200"/>
                        <a:t>Safety equipment working with glycol</a:t>
                      </a:r>
                    </a:p>
                    <a:p>
                      <a:r>
                        <a:rPr lang="en-US" sz="1200"/>
                        <a:t>Solar Shack</a:t>
                      </a:r>
                    </a:p>
                    <a:p>
                      <a:r>
                        <a:rPr lang="en-US" sz="1200"/>
                        <a:t>Dr. Wade’s Lab</a:t>
                      </a:r>
                    </a:p>
                  </a:txBody>
                  <a:tcPr/>
                </a:tc>
                <a:extLst>
                  <a:ext uri="{0D108BD9-81ED-4DB2-BD59-A6C34878D82A}">
                    <a16:rowId xmlns:a16="http://schemas.microsoft.com/office/drawing/2014/main" val="1950363562"/>
                  </a:ext>
                </a:extLst>
              </a:tr>
              <a:tr h="1271524">
                <a:tc>
                  <a:txBody>
                    <a:bodyPr/>
                    <a:lstStyle/>
                    <a:p>
                      <a:r>
                        <a:rPr lang="en-US"/>
                        <a:t>EXP2 – Thermal Mass Temperature Profile/Heat Transfer</a:t>
                      </a:r>
                    </a:p>
                  </a:txBody>
                  <a:tcPr/>
                </a:tc>
                <a:tc>
                  <a:txBody>
                    <a:bodyPr/>
                    <a:lstStyle/>
                    <a:p>
                      <a:r>
                        <a:rPr lang="en-US" sz="1200"/>
                        <a:t>ER 2 - Charge thermal mass during non-peak hours</a:t>
                      </a:r>
                    </a:p>
                    <a:p>
                      <a:r>
                        <a:rPr lang="en-US" sz="1200"/>
                        <a:t>CR 2 - Reliability</a:t>
                      </a:r>
                    </a:p>
                    <a:p>
                      <a:r>
                        <a:rPr lang="en-US" sz="1200"/>
                        <a:t>CR 10 - Reduce costs</a:t>
                      </a:r>
                    </a:p>
                    <a:p>
                      <a:r>
                        <a:rPr lang="en-US" sz="1200"/>
                        <a:t>ER1- Heat Transfer Rate</a:t>
                      </a:r>
                    </a:p>
                  </a:txBody>
                  <a:tcPr/>
                </a:tc>
                <a:tc>
                  <a:txBody>
                    <a:bodyPr/>
                    <a:lstStyle/>
                    <a:p>
                      <a:pPr marL="285750" indent="-285750">
                        <a:buFont typeface="Arial" panose="020B0604020202020204" pitchFamily="34" charset="0"/>
                        <a:buChar char="•"/>
                      </a:pPr>
                      <a:r>
                        <a:rPr lang="en-US" sz="1400"/>
                        <a:t>Thermocouples</a:t>
                      </a:r>
                    </a:p>
                    <a:p>
                      <a:pPr marL="285750" indent="-285750">
                        <a:buFont typeface="Arial" panose="020B0604020202020204" pitchFamily="34" charset="0"/>
                        <a:buChar char="•"/>
                      </a:pPr>
                      <a:r>
                        <a:rPr lang="en-US" sz="1400"/>
                        <a:t>Graduated Cylinder</a:t>
                      </a:r>
                    </a:p>
                    <a:p>
                      <a:pPr marL="285750" indent="-285750">
                        <a:buFont typeface="Arial" panose="020B0604020202020204" pitchFamily="34" charset="0"/>
                        <a:buChar char="•"/>
                      </a:pPr>
                      <a:r>
                        <a:rPr lang="en-US" sz="1400"/>
                        <a:t>Stopwatch</a:t>
                      </a:r>
                    </a:p>
                    <a:p>
                      <a:pPr marL="285750" indent="-285750">
                        <a:buFont typeface="Arial" panose="020B0604020202020204" pitchFamily="34" charset="0"/>
                        <a:buChar char="•"/>
                      </a:pPr>
                      <a:r>
                        <a:rPr lang="en-US" sz="1400"/>
                        <a:t>Pico Data Logger</a:t>
                      </a:r>
                    </a:p>
                    <a:p>
                      <a:pPr marL="285750" indent="-285750">
                        <a:buFont typeface="Arial" panose="020B0604020202020204" pitchFamily="34" charset="0"/>
                        <a:buChar char="•"/>
                      </a:pPr>
                      <a:r>
                        <a:rPr lang="en-US" sz="1400"/>
                        <a:t>Drill</a:t>
                      </a:r>
                    </a:p>
                  </a:txBody>
                  <a:tcPr/>
                </a:tc>
                <a:tc>
                  <a:txBody>
                    <a:bodyPr/>
                    <a:lstStyle/>
                    <a:p>
                      <a:r>
                        <a:rPr lang="en-US" sz="1200"/>
                        <a:t>Safety equipment working with glycol</a:t>
                      </a:r>
                    </a:p>
                    <a:p>
                      <a:r>
                        <a:rPr lang="en-US" sz="1200"/>
                        <a:t>Solar Shack</a:t>
                      </a:r>
                    </a:p>
                    <a:p>
                      <a:r>
                        <a:rPr lang="en-US" sz="1200"/>
                        <a:t>Dr. Wade’s Lab</a:t>
                      </a:r>
                    </a:p>
                  </a:txBody>
                  <a:tcPr/>
                </a:tc>
                <a:extLst>
                  <a:ext uri="{0D108BD9-81ED-4DB2-BD59-A6C34878D82A}">
                    <a16:rowId xmlns:a16="http://schemas.microsoft.com/office/drawing/2014/main" val="109989145"/>
                  </a:ext>
                </a:extLst>
              </a:tr>
            </a:tbl>
          </a:graphicData>
        </a:graphic>
      </p:graphicFrame>
      <p:sp>
        <p:nvSpPr>
          <p:cNvPr id="8" name="TextBox 7">
            <a:extLst>
              <a:ext uri="{FF2B5EF4-FFF2-40B4-BE49-F238E27FC236}">
                <a16:creationId xmlns:a16="http://schemas.microsoft.com/office/drawing/2014/main" id="{87A3C104-ED11-5BFA-720D-41AEB52F37CC}"/>
              </a:ext>
            </a:extLst>
          </p:cNvPr>
          <p:cNvSpPr txBox="1"/>
          <p:nvPr/>
        </p:nvSpPr>
        <p:spPr>
          <a:xfrm>
            <a:off x="10851227" y="77273"/>
            <a:ext cx="1150671" cy="369332"/>
          </a:xfrm>
          <a:prstGeom prst="rect">
            <a:avLst/>
          </a:prstGeom>
          <a:noFill/>
        </p:spPr>
        <p:txBody>
          <a:bodyPr wrap="square" rtlCol="0">
            <a:spAutoFit/>
          </a:bodyPr>
          <a:lstStyle/>
          <a:p>
            <a:r>
              <a:rPr lang="en-US"/>
              <a:t>Courtney</a:t>
            </a:r>
          </a:p>
        </p:txBody>
      </p:sp>
    </p:spTree>
    <p:extLst>
      <p:ext uri="{BB962C8B-B14F-4D97-AF65-F5344CB8AC3E}">
        <p14:creationId xmlns:p14="http://schemas.microsoft.com/office/powerpoint/2010/main" val="2823251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9D3AF8-0821-E6AA-D695-63BBFB4314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8E53E9-01D4-513B-8E38-74AD3634C8DD}"/>
              </a:ext>
            </a:extLst>
          </p:cNvPr>
          <p:cNvSpPr>
            <a:spLocks noGrp="1"/>
          </p:cNvSpPr>
          <p:nvPr>
            <p:ph type="title"/>
          </p:nvPr>
        </p:nvSpPr>
        <p:spPr>
          <a:xfrm>
            <a:off x="1686077" y="-32087"/>
            <a:ext cx="8190962" cy="1339032"/>
          </a:xfrm>
        </p:spPr>
        <p:txBody>
          <a:bodyPr/>
          <a:lstStyle/>
          <a:p>
            <a:pPr algn="ctr"/>
            <a:r>
              <a:rPr lang="en-US"/>
              <a:t>Testing Plan/Procedure</a:t>
            </a:r>
          </a:p>
        </p:txBody>
      </p:sp>
      <p:pic>
        <p:nvPicPr>
          <p:cNvPr id="4" name="Google Shape;89;p13">
            <a:extLst>
              <a:ext uri="{FF2B5EF4-FFF2-40B4-BE49-F238E27FC236}">
                <a16:creationId xmlns:a16="http://schemas.microsoft.com/office/drawing/2014/main" id="{DE67D655-53BB-E067-FA54-B359B7C3E0FD}"/>
              </a:ext>
            </a:extLst>
          </p:cNvPr>
          <p:cNvPicPr preferRelativeResize="0">
            <a:picLocks noGrp="1" noRot="1" noMove="1" noResize="1" noEditPoints="1" noAdjustHandles="1" noChangeArrowheads="1" noChangeShapeType="1" noCrop="1"/>
          </p:cNvPicPr>
          <p:nvPr/>
        </p:nvPicPr>
        <p:blipFill rotWithShape="1">
          <a:blip r:embed="rId2">
            <a:alphaModFix/>
          </a:blip>
          <a:srcRect/>
          <a:stretch/>
        </p:blipFill>
        <p:spPr>
          <a:xfrm>
            <a:off x="0" y="0"/>
            <a:ext cx="2975020" cy="2871989"/>
          </a:xfrm>
          <a:prstGeom prst="rect">
            <a:avLst/>
          </a:prstGeom>
          <a:noFill/>
          <a:ln>
            <a:noFill/>
          </a:ln>
        </p:spPr>
      </p:pic>
      <p:pic>
        <p:nvPicPr>
          <p:cNvPr id="5" name="Google Shape;103;p14" descr="A blue and yellow curved lines on a black background&#10;&#10;Description automatically generated">
            <a:extLst>
              <a:ext uri="{FF2B5EF4-FFF2-40B4-BE49-F238E27FC236}">
                <a16:creationId xmlns:a16="http://schemas.microsoft.com/office/drawing/2014/main" id="{129FD333-226D-2B49-D495-38787EF4A46D}"/>
              </a:ext>
            </a:extLst>
          </p:cNvPr>
          <p:cNvPicPr preferRelativeResize="0">
            <a:picLocks noGrp="1" noRot="1" noMove="1" noResize="1" noEditPoints="1" noAdjustHandles="1" noChangeArrowheads="1" noChangeShapeType="1" noCrop="1"/>
          </p:cNvPicPr>
          <p:nvPr>
            <p:ph idx="1"/>
          </p:nvPr>
        </p:nvPicPr>
        <p:blipFill rotWithShape="1">
          <a:blip r:embed="rId3">
            <a:alphaModFix/>
          </a:blip>
          <a:srcRect/>
          <a:stretch/>
        </p:blipFill>
        <p:spPr>
          <a:xfrm>
            <a:off x="7562079" y="2990080"/>
            <a:ext cx="4629921" cy="3867920"/>
          </a:xfrm>
          <a:prstGeom prst="rect">
            <a:avLst/>
          </a:prstGeom>
          <a:noFill/>
          <a:ln>
            <a:noFill/>
          </a:ln>
        </p:spPr>
      </p:pic>
      <p:pic>
        <p:nvPicPr>
          <p:cNvPr id="6" name="Google Shape;106;p14">
            <a:extLst>
              <a:ext uri="{FF2B5EF4-FFF2-40B4-BE49-F238E27FC236}">
                <a16:creationId xmlns:a16="http://schemas.microsoft.com/office/drawing/2014/main" id="{9AB600B3-D139-533F-9C0A-CA984DF1D395}"/>
              </a:ext>
            </a:extLst>
          </p:cNvPr>
          <p:cNvPicPr preferRelativeResize="0">
            <a:picLocks noGrp="1" noRot="1" noMove="1" noResize="1" noEditPoints="1" noAdjustHandles="1" noChangeArrowheads="1" noChangeShapeType="1" noCrop="1"/>
          </p:cNvPicPr>
          <p:nvPr/>
        </p:nvPicPr>
        <p:blipFill rotWithShape="1">
          <a:blip r:embed="rId4">
            <a:alphaModFix/>
          </a:blip>
          <a:srcRect/>
          <a:stretch/>
        </p:blipFill>
        <p:spPr>
          <a:xfrm>
            <a:off x="10851227" y="6164887"/>
            <a:ext cx="1104819" cy="448700"/>
          </a:xfrm>
          <a:prstGeom prst="rect">
            <a:avLst/>
          </a:prstGeom>
          <a:noFill/>
          <a:ln>
            <a:noFill/>
          </a:ln>
        </p:spPr>
      </p:pic>
      <p:sp>
        <p:nvSpPr>
          <p:cNvPr id="3" name="Slide Number Placeholder 2">
            <a:extLst>
              <a:ext uri="{FF2B5EF4-FFF2-40B4-BE49-F238E27FC236}">
                <a16:creationId xmlns:a16="http://schemas.microsoft.com/office/drawing/2014/main" id="{B5200467-E6A7-C5B8-A747-5252F8D0D28D}"/>
              </a:ext>
            </a:extLst>
          </p:cNvPr>
          <p:cNvSpPr>
            <a:spLocks noGrp="1"/>
          </p:cNvSpPr>
          <p:nvPr>
            <p:ph type="sldNum" sz="quarter" idx="12"/>
          </p:nvPr>
        </p:nvSpPr>
        <p:spPr/>
        <p:txBody>
          <a:bodyPr/>
          <a:lstStyle/>
          <a:p>
            <a:fld id="{330EA680-D336-4FF7-8B7A-9848BB0A1C32}" type="slidenum">
              <a:rPr lang="en-US" smtClean="0"/>
              <a:t>9</a:t>
            </a:fld>
            <a:endParaRPr lang="en-US"/>
          </a:p>
        </p:txBody>
      </p:sp>
      <p:sp>
        <p:nvSpPr>
          <p:cNvPr id="9" name="TextBox 8">
            <a:extLst>
              <a:ext uri="{FF2B5EF4-FFF2-40B4-BE49-F238E27FC236}">
                <a16:creationId xmlns:a16="http://schemas.microsoft.com/office/drawing/2014/main" id="{1200A2BC-FE91-AC78-F60D-94137E00F1F3}"/>
              </a:ext>
            </a:extLst>
          </p:cNvPr>
          <p:cNvSpPr txBox="1"/>
          <p:nvPr/>
        </p:nvSpPr>
        <p:spPr>
          <a:xfrm>
            <a:off x="10851227" y="77273"/>
            <a:ext cx="1150671" cy="369332"/>
          </a:xfrm>
          <a:prstGeom prst="rect">
            <a:avLst/>
          </a:prstGeom>
          <a:noFill/>
        </p:spPr>
        <p:txBody>
          <a:bodyPr wrap="square" rtlCol="0">
            <a:spAutoFit/>
          </a:bodyPr>
          <a:lstStyle/>
          <a:p>
            <a:r>
              <a:rPr lang="en-US"/>
              <a:t>Steven</a:t>
            </a:r>
          </a:p>
        </p:txBody>
      </p:sp>
      <p:sp>
        <p:nvSpPr>
          <p:cNvPr id="7" name="TextBox 6">
            <a:extLst>
              <a:ext uri="{FF2B5EF4-FFF2-40B4-BE49-F238E27FC236}">
                <a16:creationId xmlns:a16="http://schemas.microsoft.com/office/drawing/2014/main" id="{15DD0CB5-0DBE-1AD5-DD2A-0FBB21210069}"/>
              </a:ext>
            </a:extLst>
          </p:cNvPr>
          <p:cNvSpPr txBox="1"/>
          <p:nvPr/>
        </p:nvSpPr>
        <p:spPr>
          <a:xfrm>
            <a:off x="997056" y="1009941"/>
            <a:ext cx="9569003" cy="769441"/>
          </a:xfrm>
          <a:prstGeom prst="rect">
            <a:avLst/>
          </a:prstGeom>
          <a:noFill/>
        </p:spPr>
        <p:txBody>
          <a:bodyPr wrap="square" rtlCol="0">
            <a:spAutoFit/>
          </a:bodyPr>
          <a:lstStyle/>
          <a:p>
            <a:pPr algn="ctr"/>
            <a:r>
              <a:rPr lang="en-US" sz="4400" b="1"/>
              <a:t>Test box</a:t>
            </a:r>
          </a:p>
        </p:txBody>
      </p:sp>
      <p:sp>
        <p:nvSpPr>
          <p:cNvPr id="8" name="TextBox 7">
            <a:extLst>
              <a:ext uri="{FF2B5EF4-FFF2-40B4-BE49-F238E27FC236}">
                <a16:creationId xmlns:a16="http://schemas.microsoft.com/office/drawing/2014/main" id="{3B5E7119-07EA-5828-4B2A-5A2DADC21AF8}"/>
              </a:ext>
            </a:extLst>
          </p:cNvPr>
          <p:cNvSpPr txBox="1"/>
          <p:nvPr/>
        </p:nvSpPr>
        <p:spPr>
          <a:xfrm>
            <a:off x="1142841" y="3164945"/>
            <a:ext cx="4715589" cy="2800767"/>
          </a:xfrm>
          <a:prstGeom prst="rect">
            <a:avLst/>
          </a:prstGeom>
          <a:noFill/>
        </p:spPr>
        <p:txBody>
          <a:bodyPr wrap="square" rtlCol="0">
            <a:spAutoFit/>
          </a:bodyPr>
          <a:lstStyle/>
          <a:p>
            <a:pPr marL="457200" indent="-285750">
              <a:spcBef>
                <a:spcPts val="600"/>
              </a:spcBef>
              <a:spcAft>
                <a:spcPts val="600"/>
              </a:spcAft>
              <a:buFont typeface="Arial" panose="020B0604020202020204" pitchFamily="34" charset="0"/>
              <a:buChar char="•"/>
            </a:pPr>
            <a:r>
              <a:rPr lang="en-US" sz="2400"/>
              <a:t>Radiant reflective</a:t>
            </a:r>
          </a:p>
          <a:p>
            <a:pPr marL="457200" indent="-285750">
              <a:spcBef>
                <a:spcPts val="600"/>
              </a:spcBef>
              <a:spcAft>
                <a:spcPts val="600"/>
              </a:spcAft>
              <a:buFont typeface="Arial" panose="020B0604020202020204" pitchFamily="34" charset="0"/>
              <a:buChar char="•"/>
            </a:pPr>
            <a:r>
              <a:rPr lang="en-US" sz="2400"/>
              <a:t>Control of convection </a:t>
            </a:r>
            <a:br>
              <a:rPr lang="en-US" sz="2000"/>
            </a:br>
            <a:r>
              <a:rPr lang="en-US" sz="1600"/>
              <a:t>(Free convection minimum)</a:t>
            </a:r>
          </a:p>
          <a:p>
            <a:pPr marL="457200" indent="-285750">
              <a:spcBef>
                <a:spcPts val="600"/>
              </a:spcBef>
              <a:spcAft>
                <a:spcPts val="600"/>
              </a:spcAft>
              <a:buFont typeface="Arial" panose="020B0604020202020204" pitchFamily="34" charset="0"/>
              <a:buChar char="•"/>
            </a:pPr>
            <a:r>
              <a:rPr lang="en-US" sz="2400"/>
              <a:t>For potentially large specimen</a:t>
            </a:r>
          </a:p>
          <a:p>
            <a:pPr marL="457200" indent="-285750">
              <a:spcBef>
                <a:spcPts val="600"/>
              </a:spcBef>
              <a:spcAft>
                <a:spcPts val="600"/>
              </a:spcAft>
              <a:buFont typeface="Arial" panose="020B0604020202020204" pitchFamily="34" charset="0"/>
              <a:buChar char="•"/>
            </a:pPr>
            <a:r>
              <a:rPr lang="en-US" sz="2400"/>
              <a:t>Pump for antifreeze</a:t>
            </a:r>
          </a:p>
          <a:p>
            <a:pPr marL="457200" indent="-285750">
              <a:spcBef>
                <a:spcPts val="600"/>
              </a:spcBef>
              <a:spcAft>
                <a:spcPts val="600"/>
              </a:spcAft>
              <a:buFont typeface="Arial" panose="020B0604020202020204" pitchFamily="34" charset="0"/>
              <a:buChar char="•"/>
            </a:pPr>
            <a:r>
              <a:rPr lang="en-US" sz="2400"/>
              <a:t>Deep freeze</a:t>
            </a:r>
          </a:p>
        </p:txBody>
      </p:sp>
      <p:sp>
        <p:nvSpPr>
          <p:cNvPr id="10" name="TextBox 9">
            <a:extLst>
              <a:ext uri="{FF2B5EF4-FFF2-40B4-BE49-F238E27FC236}">
                <a16:creationId xmlns:a16="http://schemas.microsoft.com/office/drawing/2014/main" id="{36173E33-A5FB-BDC9-85C3-B5F836F37535}"/>
              </a:ext>
            </a:extLst>
          </p:cNvPr>
          <p:cNvSpPr txBox="1"/>
          <p:nvPr/>
        </p:nvSpPr>
        <p:spPr>
          <a:xfrm>
            <a:off x="774188" y="1599901"/>
            <a:ext cx="5029567" cy="1569660"/>
          </a:xfrm>
          <a:prstGeom prst="rect">
            <a:avLst/>
          </a:prstGeom>
          <a:noFill/>
        </p:spPr>
        <p:txBody>
          <a:bodyPr wrap="square" rtlCol="0">
            <a:spAutoFit/>
          </a:bodyPr>
          <a:lstStyle/>
          <a:p>
            <a:pPr algn="ctr"/>
            <a:r>
              <a:rPr lang="en-US" sz="2400"/>
              <a:t>In need of a location that would have reduced radiative and convective heat transfer much like an air duct.</a:t>
            </a:r>
          </a:p>
          <a:p>
            <a:endParaRPr lang="en-US" sz="2400"/>
          </a:p>
        </p:txBody>
      </p:sp>
      <p:pic>
        <p:nvPicPr>
          <p:cNvPr id="12" name="Picture 11">
            <a:extLst>
              <a:ext uri="{FF2B5EF4-FFF2-40B4-BE49-F238E27FC236}">
                <a16:creationId xmlns:a16="http://schemas.microsoft.com/office/drawing/2014/main" id="{26F12872-829D-BB9A-E291-DA812F3F8F26}"/>
              </a:ext>
            </a:extLst>
          </p:cNvPr>
          <p:cNvPicPr>
            <a:picLocks noChangeAspect="1"/>
          </p:cNvPicPr>
          <p:nvPr/>
        </p:nvPicPr>
        <p:blipFill>
          <a:blip r:embed="rId5"/>
          <a:stretch>
            <a:fillRect/>
          </a:stretch>
        </p:blipFill>
        <p:spPr>
          <a:xfrm>
            <a:off x="6662012" y="1832136"/>
            <a:ext cx="3215027" cy="4286703"/>
          </a:xfrm>
          <a:prstGeom prst="rect">
            <a:avLst/>
          </a:prstGeom>
        </p:spPr>
      </p:pic>
    </p:spTree>
    <p:extLst>
      <p:ext uri="{BB962C8B-B14F-4D97-AF65-F5344CB8AC3E}">
        <p14:creationId xmlns:p14="http://schemas.microsoft.com/office/powerpoint/2010/main" val="11368234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9D3AF8-0821-E6AA-D695-63BBFB4314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8E53E9-01D4-513B-8E38-74AD3634C8DD}"/>
              </a:ext>
            </a:extLst>
          </p:cNvPr>
          <p:cNvSpPr>
            <a:spLocks noGrp="1"/>
          </p:cNvSpPr>
          <p:nvPr>
            <p:ph type="title"/>
          </p:nvPr>
        </p:nvSpPr>
        <p:spPr>
          <a:xfrm>
            <a:off x="1686077" y="-32087"/>
            <a:ext cx="8190962" cy="1339032"/>
          </a:xfrm>
        </p:spPr>
        <p:txBody>
          <a:bodyPr/>
          <a:lstStyle/>
          <a:p>
            <a:pPr algn="ctr"/>
            <a:r>
              <a:rPr lang="en-US"/>
              <a:t>Testing Plan/Procedure</a:t>
            </a:r>
          </a:p>
        </p:txBody>
      </p:sp>
      <p:pic>
        <p:nvPicPr>
          <p:cNvPr id="4" name="Google Shape;89;p13">
            <a:extLst>
              <a:ext uri="{FF2B5EF4-FFF2-40B4-BE49-F238E27FC236}">
                <a16:creationId xmlns:a16="http://schemas.microsoft.com/office/drawing/2014/main" id="{DE67D655-53BB-E067-FA54-B359B7C3E0FD}"/>
              </a:ext>
            </a:extLst>
          </p:cNvPr>
          <p:cNvPicPr preferRelativeResize="0">
            <a:picLocks noGrp="1" noRot="1" noMove="1" noResize="1" noEditPoints="1" noAdjustHandles="1" noChangeArrowheads="1" noChangeShapeType="1" noCrop="1"/>
          </p:cNvPicPr>
          <p:nvPr/>
        </p:nvPicPr>
        <p:blipFill rotWithShape="1">
          <a:blip r:embed="rId2">
            <a:alphaModFix/>
          </a:blip>
          <a:srcRect/>
          <a:stretch/>
        </p:blipFill>
        <p:spPr>
          <a:xfrm>
            <a:off x="0" y="0"/>
            <a:ext cx="2975020" cy="2871989"/>
          </a:xfrm>
          <a:prstGeom prst="rect">
            <a:avLst/>
          </a:prstGeom>
          <a:noFill/>
          <a:ln>
            <a:noFill/>
          </a:ln>
        </p:spPr>
      </p:pic>
      <p:pic>
        <p:nvPicPr>
          <p:cNvPr id="5" name="Google Shape;103;p14" descr="A blue and yellow curved lines on a black background&#10;&#10;Description automatically generated">
            <a:extLst>
              <a:ext uri="{FF2B5EF4-FFF2-40B4-BE49-F238E27FC236}">
                <a16:creationId xmlns:a16="http://schemas.microsoft.com/office/drawing/2014/main" id="{129FD333-226D-2B49-D495-38787EF4A46D}"/>
              </a:ext>
            </a:extLst>
          </p:cNvPr>
          <p:cNvPicPr preferRelativeResize="0">
            <a:picLocks noGrp="1" noRot="1" noMove="1" noResize="1" noEditPoints="1" noAdjustHandles="1" noChangeArrowheads="1" noChangeShapeType="1" noCrop="1"/>
          </p:cNvPicPr>
          <p:nvPr>
            <p:ph idx="1"/>
          </p:nvPr>
        </p:nvPicPr>
        <p:blipFill rotWithShape="1">
          <a:blip r:embed="rId3">
            <a:alphaModFix/>
          </a:blip>
          <a:srcRect/>
          <a:stretch/>
        </p:blipFill>
        <p:spPr>
          <a:xfrm>
            <a:off x="7562079" y="2990080"/>
            <a:ext cx="4629921" cy="3867920"/>
          </a:xfrm>
          <a:prstGeom prst="rect">
            <a:avLst/>
          </a:prstGeom>
          <a:noFill/>
          <a:ln>
            <a:noFill/>
          </a:ln>
        </p:spPr>
      </p:pic>
      <p:pic>
        <p:nvPicPr>
          <p:cNvPr id="6" name="Google Shape;106;p14">
            <a:extLst>
              <a:ext uri="{FF2B5EF4-FFF2-40B4-BE49-F238E27FC236}">
                <a16:creationId xmlns:a16="http://schemas.microsoft.com/office/drawing/2014/main" id="{9AB600B3-D139-533F-9C0A-CA984DF1D395}"/>
              </a:ext>
            </a:extLst>
          </p:cNvPr>
          <p:cNvPicPr preferRelativeResize="0">
            <a:picLocks noGrp="1" noRot="1" noMove="1" noResize="1" noEditPoints="1" noAdjustHandles="1" noChangeArrowheads="1" noChangeShapeType="1" noCrop="1"/>
          </p:cNvPicPr>
          <p:nvPr/>
        </p:nvPicPr>
        <p:blipFill rotWithShape="1">
          <a:blip r:embed="rId4">
            <a:alphaModFix/>
          </a:blip>
          <a:srcRect/>
          <a:stretch/>
        </p:blipFill>
        <p:spPr>
          <a:xfrm>
            <a:off x="10851227" y="6164887"/>
            <a:ext cx="1104819" cy="448700"/>
          </a:xfrm>
          <a:prstGeom prst="rect">
            <a:avLst/>
          </a:prstGeom>
          <a:noFill/>
          <a:ln>
            <a:noFill/>
          </a:ln>
        </p:spPr>
      </p:pic>
      <p:sp>
        <p:nvSpPr>
          <p:cNvPr id="3" name="Slide Number Placeholder 2">
            <a:extLst>
              <a:ext uri="{FF2B5EF4-FFF2-40B4-BE49-F238E27FC236}">
                <a16:creationId xmlns:a16="http://schemas.microsoft.com/office/drawing/2014/main" id="{B5200467-E6A7-C5B8-A747-5252F8D0D28D}"/>
              </a:ext>
            </a:extLst>
          </p:cNvPr>
          <p:cNvSpPr>
            <a:spLocks noGrp="1"/>
          </p:cNvSpPr>
          <p:nvPr>
            <p:ph type="sldNum" sz="quarter" idx="12"/>
          </p:nvPr>
        </p:nvSpPr>
        <p:spPr/>
        <p:txBody>
          <a:bodyPr/>
          <a:lstStyle/>
          <a:p>
            <a:fld id="{330EA680-D336-4FF7-8B7A-9848BB0A1C32}" type="slidenum">
              <a:rPr lang="en-US" smtClean="0"/>
              <a:t>10</a:t>
            </a:fld>
            <a:endParaRPr lang="en-US"/>
          </a:p>
        </p:txBody>
      </p:sp>
      <p:sp>
        <p:nvSpPr>
          <p:cNvPr id="9" name="TextBox 8">
            <a:extLst>
              <a:ext uri="{FF2B5EF4-FFF2-40B4-BE49-F238E27FC236}">
                <a16:creationId xmlns:a16="http://schemas.microsoft.com/office/drawing/2014/main" id="{1200A2BC-FE91-AC78-F60D-94137E00F1F3}"/>
              </a:ext>
            </a:extLst>
          </p:cNvPr>
          <p:cNvSpPr txBox="1"/>
          <p:nvPr/>
        </p:nvSpPr>
        <p:spPr>
          <a:xfrm>
            <a:off x="10851227" y="77273"/>
            <a:ext cx="1150671" cy="369332"/>
          </a:xfrm>
          <a:prstGeom prst="rect">
            <a:avLst/>
          </a:prstGeom>
          <a:noFill/>
        </p:spPr>
        <p:txBody>
          <a:bodyPr wrap="square" rtlCol="0">
            <a:spAutoFit/>
          </a:bodyPr>
          <a:lstStyle/>
          <a:p>
            <a:r>
              <a:rPr lang="en-US"/>
              <a:t>Steven</a:t>
            </a:r>
          </a:p>
        </p:txBody>
      </p:sp>
      <p:sp>
        <p:nvSpPr>
          <p:cNvPr id="7" name="TextBox 6">
            <a:extLst>
              <a:ext uri="{FF2B5EF4-FFF2-40B4-BE49-F238E27FC236}">
                <a16:creationId xmlns:a16="http://schemas.microsoft.com/office/drawing/2014/main" id="{15DD0CB5-0DBE-1AD5-DD2A-0FBB21210069}"/>
              </a:ext>
            </a:extLst>
          </p:cNvPr>
          <p:cNvSpPr txBox="1"/>
          <p:nvPr/>
        </p:nvSpPr>
        <p:spPr>
          <a:xfrm>
            <a:off x="982769" y="1009941"/>
            <a:ext cx="9569003" cy="769441"/>
          </a:xfrm>
          <a:prstGeom prst="rect">
            <a:avLst/>
          </a:prstGeom>
          <a:noFill/>
        </p:spPr>
        <p:txBody>
          <a:bodyPr wrap="square" rtlCol="0">
            <a:spAutoFit/>
          </a:bodyPr>
          <a:lstStyle/>
          <a:p>
            <a:pPr algn="ctr"/>
            <a:r>
              <a:rPr lang="en-US" sz="4400" b="1"/>
              <a:t>TC-08 Pico Logger</a:t>
            </a:r>
          </a:p>
        </p:txBody>
      </p:sp>
      <p:sp>
        <p:nvSpPr>
          <p:cNvPr id="10" name="TextBox 9">
            <a:extLst>
              <a:ext uri="{FF2B5EF4-FFF2-40B4-BE49-F238E27FC236}">
                <a16:creationId xmlns:a16="http://schemas.microsoft.com/office/drawing/2014/main" id="{2EC68ABE-8F1E-787F-BC19-8D73FF46E64C}"/>
              </a:ext>
            </a:extLst>
          </p:cNvPr>
          <p:cNvSpPr txBox="1"/>
          <p:nvPr/>
        </p:nvSpPr>
        <p:spPr>
          <a:xfrm>
            <a:off x="2054521" y="1738990"/>
            <a:ext cx="7454071" cy="830997"/>
          </a:xfrm>
          <a:prstGeom prst="rect">
            <a:avLst/>
          </a:prstGeom>
          <a:noFill/>
        </p:spPr>
        <p:txBody>
          <a:bodyPr wrap="square" rtlCol="0">
            <a:spAutoFit/>
          </a:bodyPr>
          <a:lstStyle/>
          <a:p>
            <a:pPr algn="ctr"/>
            <a:r>
              <a:rPr lang="en-US" sz="2400"/>
              <a:t>Many experiments and calibrations to complete. Everything needs to adapt quickly.</a:t>
            </a:r>
          </a:p>
        </p:txBody>
      </p:sp>
      <p:sp>
        <p:nvSpPr>
          <p:cNvPr id="11" name="TextBox 10">
            <a:extLst>
              <a:ext uri="{FF2B5EF4-FFF2-40B4-BE49-F238E27FC236}">
                <a16:creationId xmlns:a16="http://schemas.microsoft.com/office/drawing/2014/main" id="{388254C1-B628-607D-9384-924F05DAC52E}"/>
              </a:ext>
            </a:extLst>
          </p:cNvPr>
          <p:cNvSpPr txBox="1"/>
          <p:nvPr/>
        </p:nvSpPr>
        <p:spPr>
          <a:xfrm>
            <a:off x="429588" y="2569987"/>
            <a:ext cx="4433814" cy="3585597"/>
          </a:xfrm>
          <a:prstGeom prst="rect">
            <a:avLst/>
          </a:prstGeom>
          <a:noFill/>
        </p:spPr>
        <p:txBody>
          <a:bodyPr wrap="square" rtlCol="0">
            <a:spAutoFit/>
          </a:bodyPr>
          <a:lstStyle/>
          <a:p>
            <a:pPr marL="285750" indent="-285750">
              <a:lnSpc>
                <a:spcPct val="200000"/>
              </a:lnSpc>
              <a:buFont typeface="Arial" panose="020B0604020202020204" pitchFamily="34" charset="0"/>
              <a:buChar char="•"/>
            </a:pPr>
            <a:r>
              <a:rPr lang="en-US" sz="2400"/>
              <a:t>8 channels minimum </a:t>
            </a:r>
          </a:p>
          <a:p>
            <a:pPr marL="285750" indent="-285750">
              <a:lnSpc>
                <a:spcPct val="200000"/>
              </a:lnSpc>
              <a:spcAft>
                <a:spcPts val="600"/>
              </a:spcAft>
              <a:buFont typeface="Arial" panose="020B0604020202020204" pitchFamily="34" charset="0"/>
              <a:buChar char="•"/>
            </a:pPr>
            <a:r>
              <a:rPr lang="en-US" sz="2400"/>
              <a:t>10 Hz sampling </a:t>
            </a:r>
          </a:p>
          <a:p>
            <a:pPr marL="285750" indent="-285750">
              <a:spcBef>
                <a:spcPts val="1200"/>
              </a:spcBef>
              <a:spcAft>
                <a:spcPts val="1200"/>
              </a:spcAft>
              <a:buFont typeface="Arial" panose="020B0604020202020204" pitchFamily="34" charset="0"/>
              <a:buChar char="•"/>
            </a:pPr>
            <a:r>
              <a:rPr lang="en-US" sz="2400"/>
              <a:t>Potentially high-resolution for small specimen</a:t>
            </a:r>
          </a:p>
          <a:p>
            <a:pPr marL="285750" indent="-285750">
              <a:spcBef>
                <a:spcPts val="1200"/>
              </a:spcBef>
              <a:spcAft>
                <a:spcPts val="1200"/>
              </a:spcAft>
              <a:buFont typeface="Arial" panose="020B0604020202020204" pitchFamily="34" charset="0"/>
              <a:buChar char="•"/>
            </a:pPr>
            <a:r>
              <a:rPr lang="en-US" sz="2400"/>
              <a:t>Can quickly adapt to a new experiment</a:t>
            </a:r>
          </a:p>
        </p:txBody>
      </p:sp>
      <p:pic>
        <p:nvPicPr>
          <p:cNvPr id="13" name="Picture 12">
            <a:extLst>
              <a:ext uri="{FF2B5EF4-FFF2-40B4-BE49-F238E27FC236}">
                <a16:creationId xmlns:a16="http://schemas.microsoft.com/office/drawing/2014/main" id="{02FA4FCC-BF89-56BF-A4D0-B3F3A226D091}"/>
              </a:ext>
            </a:extLst>
          </p:cNvPr>
          <p:cNvPicPr>
            <a:picLocks noChangeAspect="1"/>
          </p:cNvPicPr>
          <p:nvPr/>
        </p:nvPicPr>
        <p:blipFill>
          <a:blip r:embed="rId5"/>
          <a:stretch>
            <a:fillRect/>
          </a:stretch>
        </p:blipFill>
        <p:spPr>
          <a:xfrm>
            <a:off x="5458877" y="2665859"/>
            <a:ext cx="4206404" cy="3553966"/>
          </a:xfrm>
          <a:prstGeom prst="rect">
            <a:avLst/>
          </a:prstGeom>
        </p:spPr>
      </p:pic>
    </p:spTree>
    <p:extLst>
      <p:ext uri="{BB962C8B-B14F-4D97-AF65-F5344CB8AC3E}">
        <p14:creationId xmlns:p14="http://schemas.microsoft.com/office/powerpoint/2010/main" val="29127302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9D3AF8-0821-E6AA-D695-63BBFB4314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8E53E9-01D4-513B-8E38-74AD3634C8DD}"/>
              </a:ext>
            </a:extLst>
          </p:cNvPr>
          <p:cNvSpPr>
            <a:spLocks noGrp="1"/>
          </p:cNvSpPr>
          <p:nvPr>
            <p:ph type="title"/>
          </p:nvPr>
        </p:nvSpPr>
        <p:spPr>
          <a:xfrm>
            <a:off x="1686077" y="-32087"/>
            <a:ext cx="8190962" cy="1339032"/>
          </a:xfrm>
        </p:spPr>
        <p:txBody>
          <a:bodyPr/>
          <a:lstStyle/>
          <a:p>
            <a:pPr algn="ctr"/>
            <a:r>
              <a:rPr lang="en-US"/>
              <a:t>Testing Plan/Procedure</a:t>
            </a:r>
          </a:p>
        </p:txBody>
      </p:sp>
      <p:pic>
        <p:nvPicPr>
          <p:cNvPr id="4" name="Google Shape;89;p13">
            <a:extLst>
              <a:ext uri="{FF2B5EF4-FFF2-40B4-BE49-F238E27FC236}">
                <a16:creationId xmlns:a16="http://schemas.microsoft.com/office/drawing/2014/main" id="{DE67D655-53BB-E067-FA54-B359B7C3E0FD}"/>
              </a:ext>
            </a:extLst>
          </p:cNvPr>
          <p:cNvPicPr preferRelativeResize="0">
            <a:picLocks noGrp="1" noRot="1" noMove="1" noResize="1" noEditPoints="1" noAdjustHandles="1" noChangeArrowheads="1" noChangeShapeType="1" noCrop="1"/>
          </p:cNvPicPr>
          <p:nvPr/>
        </p:nvPicPr>
        <p:blipFill rotWithShape="1">
          <a:blip r:embed="rId2">
            <a:alphaModFix/>
          </a:blip>
          <a:srcRect/>
          <a:stretch/>
        </p:blipFill>
        <p:spPr>
          <a:xfrm>
            <a:off x="0" y="0"/>
            <a:ext cx="2975020" cy="2871989"/>
          </a:xfrm>
          <a:prstGeom prst="rect">
            <a:avLst/>
          </a:prstGeom>
          <a:noFill/>
          <a:ln>
            <a:noFill/>
          </a:ln>
        </p:spPr>
      </p:pic>
      <p:pic>
        <p:nvPicPr>
          <p:cNvPr id="5" name="Google Shape;103;p14" descr="A blue and yellow curved lines on a black background&#10;&#10;Description automatically generated">
            <a:extLst>
              <a:ext uri="{FF2B5EF4-FFF2-40B4-BE49-F238E27FC236}">
                <a16:creationId xmlns:a16="http://schemas.microsoft.com/office/drawing/2014/main" id="{129FD333-226D-2B49-D495-38787EF4A46D}"/>
              </a:ext>
            </a:extLst>
          </p:cNvPr>
          <p:cNvPicPr preferRelativeResize="0">
            <a:picLocks noGrp="1" noRot="1" noMove="1" noResize="1" noEditPoints="1" noAdjustHandles="1" noChangeArrowheads="1" noChangeShapeType="1" noCrop="1"/>
          </p:cNvPicPr>
          <p:nvPr>
            <p:ph idx="1"/>
          </p:nvPr>
        </p:nvPicPr>
        <p:blipFill rotWithShape="1">
          <a:blip r:embed="rId3">
            <a:alphaModFix/>
          </a:blip>
          <a:srcRect/>
          <a:stretch/>
        </p:blipFill>
        <p:spPr>
          <a:xfrm>
            <a:off x="7562079" y="2990080"/>
            <a:ext cx="4629921" cy="3867920"/>
          </a:xfrm>
          <a:prstGeom prst="rect">
            <a:avLst/>
          </a:prstGeom>
          <a:noFill/>
          <a:ln>
            <a:noFill/>
          </a:ln>
        </p:spPr>
      </p:pic>
      <p:pic>
        <p:nvPicPr>
          <p:cNvPr id="6" name="Google Shape;106;p14">
            <a:extLst>
              <a:ext uri="{FF2B5EF4-FFF2-40B4-BE49-F238E27FC236}">
                <a16:creationId xmlns:a16="http://schemas.microsoft.com/office/drawing/2014/main" id="{9AB600B3-D139-533F-9C0A-CA984DF1D395}"/>
              </a:ext>
            </a:extLst>
          </p:cNvPr>
          <p:cNvPicPr preferRelativeResize="0">
            <a:picLocks noGrp="1" noRot="1" noMove="1" noResize="1" noEditPoints="1" noAdjustHandles="1" noChangeArrowheads="1" noChangeShapeType="1" noCrop="1"/>
          </p:cNvPicPr>
          <p:nvPr/>
        </p:nvPicPr>
        <p:blipFill rotWithShape="1">
          <a:blip r:embed="rId4">
            <a:alphaModFix/>
          </a:blip>
          <a:srcRect/>
          <a:stretch/>
        </p:blipFill>
        <p:spPr>
          <a:xfrm>
            <a:off x="10851227" y="6164887"/>
            <a:ext cx="1104819" cy="448700"/>
          </a:xfrm>
          <a:prstGeom prst="rect">
            <a:avLst/>
          </a:prstGeom>
          <a:noFill/>
          <a:ln>
            <a:noFill/>
          </a:ln>
        </p:spPr>
      </p:pic>
      <p:sp>
        <p:nvSpPr>
          <p:cNvPr id="3" name="Slide Number Placeholder 2">
            <a:extLst>
              <a:ext uri="{FF2B5EF4-FFF2-40B4-BE49-F238E27FC236}">
                <a16:creationId xmlns:a16="http://schemas.microsoft.com/office/drawing/2014/main" id="{B5200467-E6A7-C5B8-A747-5252F8D0D28D}"/>
              </a:ext>
            </a:extLst>
          </p:cNvPr>
          <p:cNvSpPr>
            <a:spLocks noGrp="1"/>
          </p:cNvSpPr>
          <p:nvPr>
            <p:ph type="sldNum" sz="quarter" idx="12"/>
          </p:nvPr>
        </p:nvSpPr>
        <p:spPr/>
        <p:txBody>
          <a:bodyPr/>
          <a:lstStyle/>
          <a:p>
            <a:fld id="{330EA680-D336-4FF7-8B7A-9848BB0A1C32}" type="slidenum">
              <a:rPr lang="en-US" smtClean="0"/>
              <a:t>11</a:t>
            </a:fld>
            <a:endParaRPr lang="en-US"/>
          </a:p>
        </p:txBody>
      </p:sp>
      <p:sp>
        <p:nvSpPr>
          <p:cNvPr id="9" name="TextBox 8">
            <a:extLst>
              <a:ext uri="{FF2B5EF4-FFF2-40B4-BE49-F238E27FC236}">
                <a16:creationId xmlns:a16="http://schemas.microsoft.com/office/drawing/2014/main" id="{1200A2BC-FE91-AC78-F60D-94137E00F1F3}"/>
              </a:ext>
            </a:extLst>
          </p:cNvPr>
          <p:cNvSpPr txBox="1"/>
          <p:nvPr/>
        </p:nvSpPr>
        <p:spPr>
          <a:xfrm>
            <a:off x="10851227" y="77273"/>
            <a:ext cx="1150671" cy="369332"/>
          </a:xfrm>
          <a:prstGeom prst="rect">
            <a:avLst/>
          </a:prstGeom>
          <a:noFill/>
        </p:spPr>
        <p:txBody>
          <a:bodyPr wrap="square" rtlCol="0">
            <a:spAutoFit/>
          </a:bodyPr>
          <a:lstStyle/>
          <a:p>
            <a:r>
              <a:rPr lang="en-US"/>
              <a:t>Steven</a:t>
            </a:r>
          </a:p>
        </p:txBody>
      </p:sp>
      <p:sp>
        <p:nvSpPr>
          <p:cNvPr id="7" name="TextBox 6">
            <a:extLst>
              <a:ext uri="{FF2B5EF4-FFF2-40B4-BE49-F238E27FC236}">
                <a16:creationId xmlns:a16="http://schemas.microsoft.com/office/drawing/2014/main" id="{15DD0CB5-0DBE-1AD5-DD2A-0FBB21210069}"/>
              </a:ext>
            </a:extLst>
          </p:cNvPr>
          <p:cNvSpPr txBox="1"/>
          <p:nvPr/>
        </p:nvSpPr>
        <p:spPr>
          <a:xfrm>
            <a:off x="997056" y="696254"/>
            <a:ext cx="9569003" cy="769441"/>
          </a:xfrm>
          <a:prstGeom prst="rect">
            <a:avLst/>
          </a:prstGeom>
          <a:noFill/>
        </p:spPr>
        <p:txBody>
          <a:bodyPr wrap="square" rtlCol="0">
            <a:spAutoFit/>
          </a:bodyPr>
          <a:lstStyle/>
          <a:p>
            <a:pPr algn="ctr"/>
            <a:r>
              <a:rPr lang="en-US" sz="4400" b="1"/>
              <a:t>Step-By-Step</a:t>
            </a:r>
          </a:p>
        </p:txBody>
      </p:sp>
      <p:graphicFrame>
        <p:nvGraphicFramePr>
          <p:cNvPr id="13" name="TextBox 9">
            <a:extLst>
              <a:ext uri="{FF2B5EF4-FFF2-40B4-BE49-F238E27FC236}">
                <a16:creationId xmlns:a16="http://schemas.microsoft.com/office/drawing/2014/main" id="{AD88C3DF-BC17-B58C-4E61-A8EE3AD43FB0}"/>
              </a:ext>
            </a:extLst>
          </p:cNvPr>
          <p:cNvGraphicFramePr/>
          <p:nvPr>
            <p:extLst>
              <p:ext uri="{D42A27DB-BD31-4B8C-83A1-F6EECF244321}">
                <p14:modId xmlns:p14="http://schemas.microsoft.com/office/powerpoint/2010/main" val="726940713"/>
              </p:ext>
            </p:extLst>
          </p:nvPr>
        </p:nvGraphicFramePr>
        <p:xfrm>
          <a:off x="320180" y="1624445"/>
          <a:ext cx="11258101" cy="473190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3" name="Picture 42" descr="A graph with a line&#10;&#10;Description automatically generated">
            <a:extLst>
              <a:ext uri="{FF2B5EF4-FFF2-40B4-BE49-F238E27FC236}">
                <a16:creationId xmlns:a16="http://schemas.microsoft.com/office/drawing/2014/main" id="{B0016FE2-DF14-BC01-03C5-8DA71FEB87BC}"/>
              </a:ext>
            </a:extLst>
          </p:cNvPr>
          <p:cNvPicPr>
            <a:picLocks noChangeAspect="1"/>
          </p:cNvPicPr>
          <p:nvPr/>
        </p:nvPicPr>
        <p:blipFill>
          <a:blip r:embed="rId10"/>
          <a:stretch>
            <a:fillRect/>
          </a:stretch>
        </p:blipFill>
        <p:spPr>
          <a:xfrm>
            <a:off x="320179" y="4496434"/>
            <a:ext cx="2077345" cy="1014680"/>
          </a:xfrm>
          <a:prstGeom prst="rect">
            <a:avLst/>
          </a:prstGeom>
        </p:spPr>
      </p:pic>
      <p:pic>
        <p:nvPicPr>
          <p:cNvPr id="15" name="Picture 14">
            <a:extLst>
              <a:ext uri="{FF2B5EF4-FFF2-40B4-BE49-F238E27FC236}">
                <a16:creationId xmlns:a16="http://schemas.microsoft.com/office/drawing/2014/main" id="{00523331-40D0-B387-E95F-D0C35CEF6665}"/>
              </a:ext>
            </a:extLst>
          </p:cNvPr>
          <p:cNvPicPr>
            <a:picLocks noChangeAspect="1"/>
          </p:cNvPicPr>
          <p:nvPr/>
        </p:nvPicPr>
        <p:blipFill>
          <a:blip r:embed="rId11"/>
          <a:stretch>
            <a:fillRect/>
          </a:stretch>
        </p:blipFill>
        <p:spPr>
          <a:xfrm>
            <a:off x="2632185" y="4496434"/>
            <a:ext cx="2077345" cy="1248617"/>
          </a:xfrm>
          <a:prstGeom prst="rect">
            <a:avLst/>
          </a:prstGeom>
        </p:spPr>
      </p:pic>
    </p:spTree>
    <p:extLst>
      <p:ext uri="{BB962C8B-B14F-4D97-AF65-F5344CB8AC3E}">
        <p14:creationId xmlns:p14="http://schemas.microsoft.com/office/powerpoint/2010/main" val="4179277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EB85B4-3EFD-BF73-6211-50E45D07E6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9A3F94-32E0-A830-D517-75AE4261A2B7}"/>
              </a:ext>
            </a:extLst>
          </p:cNvPr>
          <p:cNvSpPr>
            <a:spLocks noGrp="1"/>
          </p:cNvSpPr>
          <p:nvPr>
            <p:ph type="title"/>
          </p:nvPr>
        </p:nvSpPr>
        <p:spPr>
          <a:xfrm>
            <a:off x="4220863" y="582819"/>
            <a:ext cx="6630364" cy="1339032"/>
          </a:xfrm>
        </p:spPr>
        <p:txBody>
          <a:bodyPr/>
          <a:lstStyle/>
          <a:p>
            <a:r>
              <a:rPr lang="en-US"/>
              <a:t>Measurements</a:t>
            </a:r>
          </a:p>
        </p:txBody>
      </p:sp>
      <p:pic>
        <p:nvPicPr>
          <p:cNvPr id="4" name="Google Shape;89;p13">
            <a:extLst>
              <a:ext uri="{FF2B5EF4-FFF2-40B4-BE49-F238E27FC236}">
                <a16:creationId xmlns:a16="http://schemas.microsoft.com/office/drawing/2014/main" id="{777DB172-7E3F-29B1-59D8-6548A36240A3}"/>
              </a:ext>
            </a:extLst>
          </p:cNvPr>
          <p:cNvPicPr preferRelativeResize="0"/>
          <p:nvPr/>
        </p:nvPicPr>
        <p:blipFill rotWithShape="1">
          <a:blip r:embed="rId2">
            <a:alphaModFix/>
          </a:blip>
          <a:srcRect/>
          <a:stretch/>
        </p:blipFill>
        <p:spPr>
          <a:xfrm>
            <a:off x="0" y="-53479"/>
            <a:ext cx="6794498" cy="5153131"/>
          </a:xfrm>
          <a:prstGeom prst="rect">
            <a:avLst/>
          </a:prstGeom>
          <a:noFill/>
          <a:ln>
            <a:noFill/>
          </a:ln>
        </p:spPr>
      </p:pic>
      <p:pic>
        <p:nvPicPr>
          <p:cNvPr id="5" name="Google Shape;103;p14" descr="A blue and yellow curved lines on a black background&#10;&#10;Description automatically generated">
            <a:extLst>
              <a:ext uri="{FF2B5EF4-FFF2-40B4-BE49-F238E27FC236}">
                <a16:creationId xmlns:a16="http://schemas.microsoft.com/office/drawing/2014/main" id="{33E81727-E15F-841D-67C2-2609175DCF4B}"/>
              </a:ext>
            </a:extLst>
          </p:cNvPr>
          <p:cNvPicPr preferRelativeResize="0">
            <a:picLocks noGrp="1"/>
          </p:cNvPicPr>
          <p:nvPr>
            <p:ph idx="1"/>
          </p:nvPr>
        </p:nvPicPr>
        <p:blipFill rotWithShape="1">
          <a:blip r:embed="rId3">
            <a:alphaModFix/>
          </a:blip>
          <a:srcRect/>
          <a:stretch/>
        </p:blipFill>
        <p:spPr>
          <a:xfrm>
            <a:off x="7562079" y="2990080"/>
            <a:ext cx="4629921" cy="3867920"/>
          </a:xfrm>
          <a:prstGeom prst="rect">
            <a:avLst/>
          </a:prstGeom>
          <a:noFill/>
          <a:ln>
            <a:noFill/>
          </a:ln>
        </p:spPr>
      </p:pic>
      <p:pic>
        <p:nvPicPr>
          <p:cNvPr id="6" name="Google Shape;106;p14">
            <a:extLst>
              <a:ext uri="{FF2B5EF4-FFF2-40B4-BE49-F238E27FC236}">
                <a16:creationId xmlns:a16="http://schemas.microsoft.com/office/drawing/2014/main" id="{1063098B-0EC4-A367-1366-FF0CCE48992A}"/>
              </a:ext>
            </a:extLst>
          </p:cNvPr>
          <p:cNvPicPr preferRelativeResize="0"/>
          <p:nvPr/>
        </p:nvPicPr>
        <p:blipFill rotWithShape="1">
          <a:blip r:embed="rId4">
            <a:alphaModFix/>
          </a:blip>
          <a:srcRect/>
          <a:stretch/>
        </p:blipFill>
        <p:spPr>
          <a:xfrm>
            <a:off x="10851227" y="6164887"/>
            <a:ext cx="1104819" cy="448700"/>
          </a:xfrm>
          <a:prstGeom prst="rect">
            <a:avLst/>
          </a:prstGeom>
          <a:noFill/>
          <a:ln>
            <a:noFill/>
          </a:ln>
        </p:spPr>
      </p:pic>
      <p:graphicFrame>
        <p:nvGraphicFramePr>
          <p:cNvPr id="8" name="Table 7">
            <a:extLst>
              <a:ext uri="{FF2B5EF4-FFF2-40B4-BE49-F238E27FC236}">
                <a16:creationId xmlns:a16="http://schemas.microsoft.com/office/drawing/2014/main" id="{9E509AC4-3BED-71F1-B274-2F685650C141}"/>
              </a:ext>
            </a:extLst>
          </p:cNvPr>
          <p:cNvGraphicFramePr>
            <a:graphicFrameLocks noGrp="1"/>
          </p:cNvGraphicFramePr>
          <p:nvPr>
            <p:extLst>
              <p:ext uri="{D42A27DB-BD31-4B8C-83A1-F6EECF244321}">
                <p14:modId xmlns:p14="http://schemas.microsoft.com/office/powerpoint/2010/main" val="3759297334"/>
              </p:ext>
            </p:extLst>
          </p:nvPr>
        </p:nvGraphicFramePr>
        <p:xfrm>
          <a:off x="2952883" y="1990893"/>
          <a:ext cx="6080760" cy="2062480"/>
        </p:xfrm>
        <a:graphic>
          <a:graphicData uri="http://schemas.openxmlformats.org/drawingml/2006/table">
            <a:tbl>
              <a:tblPr firstRow="1" firstCol="1" bandRow="1">
                <a:tableStyleId>{5C22544A-7EE6-4342-B048-85BDC9FD1C3A}</a:tableStyleId>
              </a:tblPr>
              <a:tblGrid>
                <a:gridCol w="1560837">
                  <a:extLst>
                    <a:ext uri="{9D8B030D-6E8A-4147-A177-3AD203B41FA5}">
                      <a16:colId xmlns:a16="http://schemas.microsoft.com/office/drawing/2014/main" val="2742648188"/>
                    </a:ext>
                  </a:extLst>
                </a:gridCol>
                <a:gridCol w="1633676">
                  <a:extLst>
                    <a:ext uri="{9D8B030D-6E8A-4147-A177-3AD203B41FA5}">
                      <a16:colId xmlns:a16="http://schemas.microsoft.com/office/drawing/2014/main" val="2198850067"/>
                    </a:ext>
                  </a:extLst>
                </a:gridCol>
                <a:gridCol w="1560186">
                  <a:extLst>
                    <a:ext uri="{9D8B030D-6E8A-4147-A177-3AD203B41FA5}">
                      <a16:colId xmlns:a16="http://schemas.microsoft.com/office/drawing/2014/main" val="3455984283"/>
                    </a:ext>
                  </a:extLst>
                </a:gridCol>
                <a:gridCol w="1326061">
                  <a:extLst>
                    <a:ext uri="{9D8B030D-6E8A-4147-A177-3AD203B41FA5}">
                      <a16:colId xmlns:a16="http://schemas.microsoft.com/office/drawing/2014/main" val="1983465164"/>
                    </a:ext>
                  </a:extLst>
                </a:gridCol>
              </a:tblGrid>
              <a:tr h="0">
                <a:tc>
                  <a:txBody>
                    <a:bodyPr/>
                    <a:lstStyle/>
                    <a:p>
                      <a:pPr marL="0" marR="0">
                        <a:lnSpc>
                          <a:spcPct val="150000"/>
                        </a:lnSpc>
                        <a:spcBef>
                          <a:spcPts val="0"/>
                        </a:spcBef>
                        <a:spcAft>
                          <a:spcPts val="0"/>
                        </a:spcAft>
                      </a:pPr>
                      <a:r>
                        <a:rPr lang="en-US" sz="1200">
                          <a:effectLst/>
                        </a:rPr>
                        <a:t>Instrument</a:t>
                      </a:r>
                      <a:endParaRPr lang="en-US" sz="12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0"/>
                        </a:spcAft>
                      </a:pPr>
                      <a:r>
                        <a:rPr lang="en-US" sz="1200">
                          <a:effectLst/>
                        </a:rPr>
                        <a:t>Measurement</a:t>
                      </a:r>
                      <a:endParaRPr lang="en-US" sz="12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0"/>
                        </a:spcAft>
                      </a:pPr>
                      <a:r>
                        <a:rPr lang="en-US" sz="1200">
                          <a:effectLst/>
                        </a:rPr>
                        <a:t>Resolution </a:t>
                      </a:r>
                      <a:endParaRPr lang="en-US" sz="12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0"/>
                        </a:spcAft>
                      </a:pPr>
                      <a:r>
                        <a:rPr lang="en-US" sz="1200">
                          <a:effectLst/>
                        </a:rPr>
                        <a:t>Resolution Uncertainty</a:t>
                      </a:r>
                      <a:endParaRPr lang="en-US" sz="12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112716321"/>
                  </a:ext>
                </a:extLst>
              </a:tr>
              <a:tr h="0">
                <a:tc>
                  <a:txBody>
                    <a:bodyPr/>
                    <a:lstStyle/>
                    <a:p>
                      <a:pPr marL="0" marR="0">
                        <a:lnSpc>
                          <a:spcPct val="150000"/>
                        </a:lnSpc>
                        <a:spcBef>
                          <a:spcPts val="0"/>
                        </a:spcBef>
                        <a:spcAft>
                          <a:spcPts val="0"/>
                        </a:spcAft>
                      </a:pPr>
                      <a:r>
                        <a:rPr lang="en-US" sz="1200">
                          <a:effectLst/>
                        </a:rPr>
                        <a:t>Stopwatch</a:t>
                      </a:r>
                      <a:endParaRPr lang="en-US" sz="12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0"/>
                        </a:spcAft>
                      </a:pPr>
                      <a:r>
                        <a:rPr lang="en-US" sz="1200">
                          <a:effectLst/>
                        </a:rPr>
                        <a:t>Time</a:t>
                      </a:r>
                      <a:endParaRPr lang="en-US" sz="12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0"/>
                        </a:spcAft>
                      </a:pPr>
                      <a:r>
                        <a:rPr lang="en-US" sz="1200">
                          <a:effectLst/>
                        </a:rPr>
                        <a:t>0.01</a:t>
                      </a:r>
                      <a:endParaRPr lang="en-US" sz="12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0"/>
                        </a:spcAft>
                      </a:pPr>
                      <a:r>
                        <a:rPr lang="en-US" sz="1200">
                          <a:effectLst/>
                        </a:rPr>
                        <a:t>0.01 s</a:t>
                      </a:r>
                      <a:endParaRPr lang="en-US" sz="12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466758010"/>
                  </a:ext>
                </a:extLst>
              </a:tr>
              <a:tr h="0">
                <a:tc>
                  <a:txBody>
                    <a:bodyPr/>
                    <a:lstStyle/>
                    <a:p>
                      <a:pPr marL="0" marR="0">
                        <a:lnSpc>
                          <a:spcPct val="150000"/>
                        </a:lnSpc>
                        <a:spcBef>
                          <a:spcPts val="0"/>
                        </a:spcBef>
                        <a:spcAft>
                          <a:spcPts val="0"/>
                        </a:spcAft>
                      </a:pPr>
                      <a:r>
                        <a:rPr lang="en-US" sz="1200">
                          <a:effectLst/>
                        </a:rPr>
                        <a:t>Graduated cylinder</a:t>
                      </a:r>
                      <a:endParaRPr lang="en-US" sz="12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0"/>
                        </a:spcAft>
                      </a:pPr>
                      <a:r>
                        <a:rPr lang="en-US" sz="1200">
                          <a:effectLst/>
                        </a:rPr>
                        <a:t>Volume</a:t>
                      </a:r>
                      <a:endParaRPr lang="en-US" sz="12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0"/>
                        </a:spcAft>
                      </a:pPr>
                      <a:r>
                        <a:rPr lang="en-US" sz="1200">
                          <a:effectLst/>
                        </a:rPr>
                        <a:t>2 mL </a:t>
                      </a:r>
                      <a:endParaRPr lang="en-US" sz="12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0"/>
                        </a:spcAft>
                      </a:pPr>
                      <a:r>
                        <a:rPr lang="en-US" sz="1200">
                          <a:effectLst/>
                        </a:rPr>
                        <a:t>1 mL</a:t>
                      </a:r>
                      <a:endParaRPr lang="en-US" sz="12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14081229"/>
                  </a:ext>
                </a:extLst>
              </a:tr>
              <a:tr h="0">
                <a:tc>
                  <a:txBody>
                    <a:bodyPr/>
                    <a:lstStyle/>
                    <a:p>
                      <a:pPr marL="0" marR="0">
                        <a:lnSpc>
                          <a:spcPct val="150000"/>
                        </a:lnSpc>
                        <a:spcBef>
                          <a:spcPts val="0"/>
                        </a:spcBef>
                        <a:spcAft>
                          <a:spcPts val="0"/>
                        </a:spcAft>
                      </a:pPr>
                      <a:r>
                        <a:rPr lang="en-US" sz="1200">
                          <a:effectLst/>
                        </a:rPr>
                        <a:t>k-type thermocouples/Pico data logger</a:t>
                      </a:r>
                      <a:endParaRPr lang="en-US" sz="12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0"/>
                        </a:spcAft>
                      </a:pPr>
                      <a:r>
                        <a:rPr lang="en-US" sz="1200">
                          <a:effectLst/>
                        </a:rPr>
                        <a:t>Temperature</a:t>
                      </a:r>
                      <a:endParaRPr lang="en-US" sz="12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0"/>
                        </a:spcAft>
                      </a:pPr>
                      <a:r>
                        <a:rPr lang="en-US" sz="1200">
                          <a:effectLst/>
                        </a:rPr>
                        <a:t>20 bit</a:t>
                      </a:r>
                      <a:endParaRPr lang="en-US" sz="12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0"/>
                        </a:spcAft>
                      </a:pPr>
                      <a:r>
                        <a:rPr lang="en-US" sz="1200">
                          <a:effectLst/>
                        </a:rPr>
                        <a:t>7.15E-6 V/bit (quantization error)</a:t>
                      </a:r>
                      <a:endParaRPr lang="en-US" sz="12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270445406"/>
                  </a:ext>
                </a:extLst>
              </a:tr>
              <a:tr h="0">
                <a:tc>
                  <a:txBody>
                    <a:bodyPr/>
                    <a:lstStyle/>
                    <a:p>
                      <a:pPr marL="0" marR="0">
                        <a:lnSpc>
                          <a:spcPct val="150000"/>
                        </a:lnSpc>
                        <a:spcBef>
                          <a:spcPts val="0"/>
                        </a:spcBef>
                        <a:spcAft>
                          <a:spcPts val="0"/>
                        </a:spcAft>
                      </a:pPr>
                      <a:r>
                        <a:rPr lang="en-US" sz="1200">
                          <a:effectLst/>
                        </a:rPr>
                        <a:t>RTD thermometer</a:t>
                      </a:r>
                      <a:endParaRPr lang="en-US" sz="12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0"/>
                        </a:spcAft>
                      </a:pPr>
                      <a:r>
                        <a:rPr lang="en-US" sz="1200">
                          <a:effectLst/>
                        </a:rPr>
                        <a:t>Temperature</a:t>
                      </a:r>
                      <a:endParaRPr lang="en-US" sz="12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0"/>
                        </a:spcAft>
                      </a:pPr>
                      <a:r>
                        <a:rPr lang="en-US" sz="1200">
                          <a:effectLst/>
                        </a:rPr>
                        <a:t>0.01</a:t>
                      </a:r>
                      <a:endParaRPr lang="en-US" sz="12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0"/>
                        </a:spcAft>
                      </a:pPr>
                      <a:r>
                        <a:rPr lang="en-US" sz="1200">
                          <a:effectLst/>
                        </a:rPr>
                        <a:t>0.01</a:t>
                      </a:r>
                      <a:endParaRPr lang="en-US" sz="12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520089472"/>
                  </a:ext>
                </a:extLst>
              </a:tr>
            </a:tbl>
          </a:graphicData>
        </a:graphic>
      </p:graphicFrame>
      <mc:AlternateContent xmlns:mc="http://schemas.openxmlformats.org/markup-compatibility/2006" xmlns:a14="http://schemas.microsoft.com/office/drawing/2010/main">
        <mc:Choice Requires="a14">
          <p:graphicFrame>
            <p:nvGraphicFramePr>
              <p:cNvPr id="9" name="Table 8">
                <a:extLst>
                  <a:ext uri="{FF2B5EF4-FFF2-40B4-BE49-F238E27FC236}">
                    <a16:creationId xmlns:a16="http://schemas.microsoft.com/office/drawing/2014/main" id="{30775F40-3F01-DBE6-0A3B-CDFB5F36AF04}"/>
                  </a:ext>
                </a:extLst>
              </p:cNvPr>
              <p:cNvGraphicFramePr>
                <a:graphicFrameLocks noGrp="1"/>
              </p:cNvGraphicFramePr>
              <p:nvPr>
                <p:extLst>
                  <p:ext uri="{D42A27DB-BD31-4B8C-83A1-F6EECF244321}">
                    <p14:modId xmlns:p14="http://schemas.microsoft.com/office/powerpoint/2010/main" val="3458418248"/>
                  </p:ext>
                </p:extLst>
              </p:nvPr>
            </p:nvGraphicFramePr>
            <p:xfrm>
              <a:off x="2952883" y="4572116"/>
              <a:ext cx="6080760" cy="1592771"/>
            </p:xfrm>
            <a:graphic>
              <a:graphicData uri="http://schemas.openxmlformats.org/drawingml/2006/table">
                <a:tbl>
                  <a:tblPr firstRow="1" firstCol="1" bandRow="1">
                    <a:tableStyleId>{5C22544A-7EE6-4342-B048-85BDC9FD1C3A}</a:tableStyleId>
                  </a:tblPr>
                  <a:tblGrid>
                    <a:gridCol w="2026920">
                      <a:extLst>
                        <a:ext uri="{9D8B030D-6E8A-4147-A177-3AD203B41FA5}">
                          <a16:colId xmlns:a16="http://schemas.microsoft.com/office/drawing/2014/main" val="4098029880"/>
                        </a:ext>
                      </a:extLst>
                    </a:gridCol>
                    <a:gridCol w="2026920">
                      <a:extLst>
                        <a:ext uri="{9D8B030D-6E8A-4147-A177-3AD203B41FA5}">
                          <a16:colId xmlns:a16="http://schemas.microsoft.com/office/drawing/2014/main" val="2487946588"/>
                        </a:ext>
                      </a:extLst>
                    </a:gridCol>
                    <a:gridCol w="2026920">
                      <a:extLst>
                        <a:ext uri="{9D8B030D-6E8A-4147-A177-3AD203B41FA5}">
                          <a16:colId xmlns:a16="http://schemas.microsoft.com/office/drawing/2014/main" val="3546175771"/>
                        </a:ext>
                      </a:extLst>
                    </a:gridCol>
                  </a:tblGrid>
                  <a:tr h="0">
                    <a:tc>
                      <a:txBody>
                        <a:bodyPr/>
                        <a:lstStyle/>
                        <a:p>
                          <a:pPr marL="0" marR="0">
                            <a:lnSpc>
                              <a:spcPct val="150000"/>
                            </a:lnSpc>
                            <a:spcBef>
                              <a:spcPts val="0"/>
                            </a:spcBef>
                            <a:spcAft>
                              <a:spcPts val="0"/>
                            </a:spcAft>
                          </a:pPr>
                          <a:r>
                            <a:rPr lang="en-US" sz="1200">
                              <a:effectLst/>
                            </a:rPr>
                            <a:t>Calculated Value</a:t>
                          </a:r>
                          <a:endParaRPr lang="en-US" sz="12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0"/>
                            </a:spcAft>
                          </a:pPr>
                          <a:r>
                            <a:rPr lang="en-US" sz="1200">
                              <a:effectLst/>
                            </a:rPr>
                            <a:t>Symbol</a:t>
                          </a:r>
                          <a:endParaRPr lang="en-US" sz="12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0"/>
                            </a:spcAft>
                          </a:pPr>
                          <a:r>
                            <a:rPr lang="en-US" sz="1200">
                              <a:effectLst/>
                            </a:rPr>
                            <a:t>Depends on Variables</a:t>
                          </a:r>
                          <a:endParaRPr lang="en-US" sz="12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876992802"/>
                      </a:ext>
                    </a:extLst>
                  </a:tr>
                  <a:tr h="0">
                    <a:tc>
                      <a:txBody>
                        <a:bodyPr/>
                        <a:lstStyle/>
                        <a:p>
                          <a:pPr marL="0" marR="0">
                            <a:lnSpc>
                              <a:spcPct val="150000"/>
                            </a:lnSpc>
                            <a:spcBef>
                              <a:spcPts val="0"/>
                            </a:spcBef>
                            <a:spcAft>
                              <a:spcPts val="0"/>
                            </a:spcAft>
                          </a:pPr>
                          <a:r>
                            <a:rPr lang="en-US" sz="1200">
                              <a:effectLst/>
                            </a:rPr>
                            <a:t>Mass flow rate of glycol</a:t>
                          </a:r>
                          <a:endParaRPr lang="en-US" sz="12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0"/>
                            </a:spcAft>
                          </a:pPr>
                          <a14:m>
                            <m:oMathPara xmlns:m="http://schemas.openxmlformats.org/officeDocument/2006/math">
                              <m:oMathParaPr>
                                <m:jc m:val="centerGroup"/>
                              </m:oMathParaPr>
                              <m:oMath xmlns:m="http://schemas.openxmlformats.org/officeDocument/2006/math">
                                <m:sSub>
                                  <m:sSubPr>
                                    <m:ctrlPr>
                                      <a:rPr lang="en-US" sz="1200" i="1">
                                        <a:effectLst/>
                                        <a:latin typeface="Cambria Math" panose="02040503050406030204" pitchFamily="18" charset="0"/>
                                      </a:rPr>
                                    </m:ctrlPr>
                                  </m:sSubPr>
                                  <m:e>
                                    <m:acc>
                                      <m:accPr>
                                        <m:chr m:val="̇"/>
                                        <m:ctrlPr>
                                          <a:rPr lang="en-US" sz="1200" i="1">
                                            <a:effectLst/>
                                            <a:latin typeface="Cambria Math" panose="02040503050406030204" pitchFamily="18" charset="0"/>
                                          </a:rPr>
                                        </m:ctrlPr>
                                      </m:accPr>
                                      <m:e>
                                        <m:r>
                                          <a:rPr lang="en-US" sz="1200">
                                            <a:effectLst/>
                                            <a:latin typeface="Cambria Math" panose="02040503050406030204" pitchFamily="18" charset="0"/>
                                          </a:rPr>
                                          <m:t>𝒎</m:t>
                                        </m:r>
                                      </m:e>
                                    </m:acc>
                                  </m:e>
                                  <m:sub>
                                    <m:r>
                                      <a:rPr lang="en-US" sz="1200">
                                        <a:effectLst/>
                                        <a:latin typeface="Cambria Math" panose="02040503050406030204" pitchFamily="18" charset="0"/>
                                      </a:rPr>
                                      <m:t>𝒈𝒍𝒚𝒄𝒐𝒍</m:t>
                                    </m:r>
                                  </m:sub>
                                </m:sSub>
                              </m:oMath>
                            </m:oMathPara>
                          </a14:m>
                          <a:endParaRPr lang="en-US" sz="12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14:m>
                            <m:oMath xmlns:m="http://schemas.openxmlformats.org/officeDocument/2006/math">
                              <m:r>
                                <a:rPr lang="en-US" sz="1200">
                                  <a:effectLst/>
                                  <a:latin typeface="Cambria Math" panose="02040503050406030204" pitchFamily="18" charset="0"/>
                                </a:rPr>
                                <m:t>𝐭</m:t>
                              </m:r>
                            </m:oMath>
                          </a14:m>
                          <a:r>
                            <a:rPr lang="en-US" sz="1200">
                              <a:effectLst/>
                            </a:rPr>
                            <a:t>, </a:t>
                          </a:r>
                          <a14:m>
                            <m:oMath xmlns:m="http://schemas.openxmlformats.org/officeDocument/2006/math">
                              <m:r>
                                <a:rPr lang="en-US" sz="1200">
                                  <a:effectLst/>
                                  <a:latin typeface="Cambria Math" panose="02040503050406030204" pitchFamily="18" charset="0"/>
                                </a:rPr>
                                <m:t>𝐕</m:t>
                              </m:r>
                            </m:oMath>
                          </a14:m>
                          <a:endParaRPr lang="en-US" sz="12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982768725"/>
                      </a:ext>
                    </a:extLst>
                  </a:tr>
                  <a:tr h="0">
                    <a:tc>
                      <a:txBody>
                        <a:bodyPr/>
                        <a:lstStyle/>
                        <a:p>
                          <a:pPr marL="0" marR="0">
                            <a:lnSpc>
                              <a:spcPct val="150000"/>
                            </a:lnSpc>
                            <a:spcBef>
                              <a:spcPts val="0"/>
                            </a:spcBef>
                            <a:spcAft>
                              <a:spcPts val="0"/>
                            </a:spcAft>
                          </a:pPr>
                          <a:r>
                            <a:rPr lang="en-US" sz="1200">
                              <a:effectLst/>
                            </a:rPr>
                            <a:t>Heat transfer based on thermodynamic model</a:t>
                          </a:r>
                          <a:endParaRPr lang="en-US" sz="12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0"/>
                            </a:spcAft>
                          </a:pPr>
                          <a14:m>
                            <m:oMathPara xmlns:m="http://schemas.openxmlformats.org/officeDocument/2006/math">
                              <m:oMathParaPr>
                                <m:jc m:val="centerGroup"/>
                              </m:oMathParaPr>
                              <m:oMath xmlns:m="http://schemas.openxmlformats.org/officeDocument/2006/math">
                                <m:sSub>
                                  <m:sSubPr>
                                    <m:ctrlPr>
                                      <a:rPr lang="en-US" sz="1200" i="1">
                                        <a:effectLst/>
                                        <a:latin typeface="Cambria Math" panose="02040503050406030204" pitchFamily="18" charset="0"/>
                                      </a:rPr>
                                    </m:ctrlPr>
                                  </m:sSubPr>
                                  <m:e>
                                    <m:acc>
                                      <m:accPr>
                                        <m:chr m:val="̇"/>
                                        <m:ctrlPr>
                                          <a:rPr lang="en-US" sz="1200" i="1">
                                            <a:effectLst/>
                                            <a:latin typeface="Cambria Math" panose="02040503050406030204" pitchFamily="18" charset="0"/>
                                          </a:rPr>
                                        </m:ctrlPr>
                                      </m:accPr>
                                      <m:e>
                                        <m:r>
                                          <a:rPr lang="en-US" sz="1200">
                                            <a:effectLst/>
                                            <a:latin typeface="Cambria Math" panose="02040503050406030204" pitchFamily="18" charset="0"/>
                                          </a:rPr>
                                          <m:t>𝑸</m:t>
                                        </m:r>
                                      </m:e>
                                    </m:acc>
                                  </m:e>
                                  <m:sub>
                                    <m:r>
                                      <a:rPr lang="en-US" sz="1200">
                                        <a:effectLst/>
                                        <a:latin typeface="Cambria Math" panose="02040503050406030204" pitchFamily="18" charset="0"/>
                                      </a:rPr>
                                      <m:t>𝐂𝐕</m:t>
                                    </m:r>
                                  </m:sub>
                                </m:sSub>
                              </m:oMath>
                            </m:oMathPara>
                          </a14:m>
                          <a:endParaRPr lang="en-US" sz="12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14:m>
                            <m:oMath xmlns:m="http://schemas.openxmlformats.org/officeDocument/2006/math">
                              <m:r>
                                <a:rPr lang="en-US" sz="1200">
                                  <a:effectLst/>
                                  <a:latin typeface="Cambria Math" panose="02040503050406030204" pitchFamily="18" charset="0"/>
                                </a:rPr>
                                <m:t>𝐭</m:t>
                              </m:r>
                            </m:oMath>
                          </a14:m>
                          <a:r>
                            <a:rPr lang="en-US" sz="1200">
                              <a:effectLst/>
                            </a:rPr>
                            <a:t>, </a:t>
                          </a:r>
                          <a14:m>
                            <m:oMath xmlns:m="http://schemas.openxmlformats.org/officeDocument/2006/math">
                              <m:r>
                                <a:rPr lang="en-US" sz="1200">
                                  <a:effectLst/>
                                  <a:latin typeface="Cambria Math" panose="02040503050406030204" pitchFamily="18" charset="0"/>
                                </a:rPr>
                                <m:t>𝐕</m:t>
                              </m:r>
                            </m:oMath>
                          </a14:m>
                          <a:r>
                            <a:rPr lang="en-US" sz="1200">
                              <a:effectLst/>
                            </a:rPr>
                            <a:t>, </a:t>
                          </a:r>
                          <a14:m>
                            <m:oMath xmlns:m="http://schemas.openxmlformats.org/officeDocument/2006/math">
                              <m:sSub>
                                <m:sSubPr>
                                  <m:ctrlPr>
                                    <a:rPr lang="en-US" sz="1200" i="1">
                                      <a:effectLst/>
                                      <a:latin typeface="Cambria Math" panose="02040503050406030204" pitchFamily="18" charset="0"/>
                                    </a:rPr>
                                  </m:ctrlPr>
                                </m:sSubPr>
                                <m:e>
                                  <m:r>
                                    <a:rPr lang="en-US" sz="1200">
                                      <a:effectLst/>
                                      <a:latin typeface="Cambria Math" panose="02040503050406030204" pitchFamily="18" charset="0"/>
                                    </a:rPr>
                                    <m:t>𝑻</m:t>
                                  </m:r>
                                </m:e>
                                <m:sub>
                                  <m:r>
                                    <a:rPr lang="en-US" sz="1200">
                                      <a:effectLst/>
                                      <a:latin typeface="Cambria Math" panose="02040503050406030204" pitchFamily="18" charset="0"/>
                                    </a:rPr>
                                    <m:t>𝒆𝒏𝒕𝒆𝒓</m:t>
                                  </m:r>
                                  <m:r>
                                    <a:rPr lang="en-US" sz="1200">
                                      <a:effectLst/>
                                      <a:latin typeface="Cambria Math" panose="02040503050406030204" pitchFamily="18" charset="0"/>
                                    </a:rPr>
                                    <m:t> ∞</m:t>
                                  </m:r>
                                </m:sub>
                              </m:sSub>
                            </m:oMath>
                          </a14:m>
                          <a:r>
                            <a:rPr lang="en-US" sz="1200">
                              <a:effectLst/>
                            </a:rPr>
                            <a:t>, </a:t>
                          </a:r>
                          <a14:m>
                            <m:oMath xmlns:m="http://schemas.openxmlformats.org/officeDocument/2006/math">
                              <m:sSub>
                                <m:sSubPr>
                                  <m:ctrlPr>
                                    <a:rPr lang="en-US" sz="1200" i="1">
                                      <a:effectLst/>
                                      <a:latin typeface="Cambria Math" panose="02040503050406030204" pitchFamily="18" charset="0"/>
                                    </a:rPr>
                                  </m:ctrlPr>
                                </m:sSubPr>
                                <m:e>
                                  <m:r>
                                    <a:rPr lang="en-US" sz="1200">
                                      <a:effectLst/>
                                      <a:latin typeface="Cambria Math" panose="02040503050406030204" pitchFamily="18" charset="0"/>
                                    </a:rPr>
                                    <m:t>𝑻</m:t>
                                  </m:r>
                                </m:e>
                                <m:sub>
                                  <m:r>
                                    <a:rPr lang="en-US" sz="1200">
                                      <a:effectLst/>
                                      <a:latin typeface="Cambria Math" panose="02040503050406030204" pitchFamily="18" charset="0"/>
                                    </a:rPr>
                                    <m:t>𝒆𝒙𝒊𝒕</m:t>
                                  </m:r>
                                  <m:r>
                                    <a:rPr lang="en-US" sz="1200">
                                      <a:effectLst/>
                                      <a:latin typeface="Cambria Math" panose="02040503050406030204" pitchFamily="18" charset="0"/>
                                    </a:rPr>
                                    <m:t> ∞</m:t>
                                  </m:r>
                                </m:sub>
                              </m:sSub>
                            </m:oMath>
                          </a14:m>
                          <a:endParaRPr lang="en-US" sz="12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537843907"/>
                      </a:ext>
                    </a:extLst>
                  </a:tr>
                  <a:tr h="0">
                    <a:tc>
                      <a:txBody>
                        <a:bodyPr/>
                        <a:lstStyle/>
                        <a:p>
                          <a:pPr marL="0" marR="0">
                            <a:lnSpc>
                              <a:spcPct val="150000"/>
                            </a:lnSpc>
                            <a:spcBef>
                              <a:spcPts val="0"/>
                            </a:spcBef>
                            <a:spcAft>
                              <a:spcPts val="0"/>
                            </a:spcAft>
                          </a:pPr>
                          <a:r>
                            <a:rPr lang="en-US" sz="1200">
                              <a:effectLst/>
                            </a:rPr>
                            <a:t>Heat transfer based on convection</a:t>
                          </a:r>
                          <a:endParaRPr lang="en-US" sz="12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0"/>
                            </a:spcAft>
                          </a:pPr>
                          <a14:m>
                            <m:oMathPara xmlns:m="http://schemas.openxmlformats.org/officeDocument/2006/math">
                              <m:oMathParaPr>
                                <m:jc m:val="centerGroup"/>
                              </m:oMathParaPr>
                              <m:oMath xmlns:m="http://schemas.openxmlformats.org/officeDocument/2006/math">
                                <m:acc>
                                  <m:accPr>
                                    <m:chr m:val="̇"/>
                                    <m:ctrlPr>
                                      <a:rPr lang="en-US" sz="1200" i="1">
                                        <a:effectLst/>
                                        <a:latin typeface="Cambria Math" panose="02040503050406030204" pitchFamily="18" charset="0"/>
                                      </a:rPr>
                                    </m:ctrlPr>
                                  </m:accPr>
                                  <m:e>
                                    <m:sSub>
                                      <m:sSubPr>
                                        <m:ctrlPr>
                                          <a:rPr lang="en-US" sz="1200" i="1">
                                            <a:effectLst/>
                                            <a:latin typeface="Cambria Math" panose="02040503050406030204" pitchFamily="18" charset="0"/>
                                          </a:rPr>
                                        </m:ctrlPr>
                                      </m:sSubPr>
                                      <m:e>
                                        <m:r>
                                          <a:rPr lang="en-US" sz="1200">
                                            <a:effectLst/>
                                            <a:latin typeface="Cambria Math" panose="02040503050406030204" pitchFamily="18" charset="0"/>
                                          </a:rPr>
                                          <m:t>𝑸</m:t>
                                        </m:r>
                                      </m:e>
                                      <m:sub>
                                        <m:r>
                                          <a:rPr lang="en-US" sz="1200">
                                            <a:effectLst/>
                                            <a:latin typeface="Cambria Math" panose="02040503050406030204" pitchFamily="18" charset="0"/>
                                          </a:rPr>
                                          <m:t>𝒄𝒐𝒏𝒗</m:t>
                                        </m:r>
                                      </m:sub>
                                    </m:sSub>
                                  </m:e>
                                </m:acc>
                              </m:oMath>
                            </m:oMathPara>
                          </a14:m>
                          <a:endParaRPr lang="en-US" sz="12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14:m>
                            <m:oMath xmlns:m="http://schemas.openxmlformats.org/officeDocument/2006/math">
                              <m:sSub>
                                <m:sSubPr>
                                  <m:ctrlPr>
                                    <a:rPr lang="en-US" sz="1200" i="1">
                                      <a:effectLst/>
                                      <a:latin typeface="Cambria Math" panose="02040503050406030204" pitchFamily="18" charset="0"/>
                                    </a:rPr>
                                  </m:ctrlPr>
                                </m:sSubPr>
                                <m:e>
                                  <m:r>
                                    <a:rPr lang="en-US" sz="1200">
                                      <a:effectLst/>
                                      <a:latin typeface="Cambria Math" panose="02040503050406030204" pitchFamily="18" charset="0"/>
                                    </a:rPr>
                                    <m:t>𝑻</m:t>
                                  </m:r>
                                </m:e>
                                <m:sub>
                                  <m:r>
                                    <a:rPr lang="en-US" sz="1200">
                                      <a:effectLst/>
                                      <a:latin typeface="Cambria Math" panose="02040503050406030204" pitchFamily="18" charset="0"/>
                                    </a:rPr>
                                    <m:t>𝒆𝒏𝒕𝒆𝒓</m:t>
                                  </m:r>
                                  <m:r>
                                    <a:rPr lang="en-US" sz="1200">
                                      <a:effectLst/>
                                      <a:latin typeface="Cambria Math" panose="02040503050406030204" pitchFamily="18" charset="0"/>
                                    </a:rPr>
                                    <m:t> ∞</m:t>
                                  </m:r>
                                </m:sub>
                              </m:sSub>
                            </m:oMath>
                          </a14:m>
                          <a:r>
                            <a:rPr lang="en-US" sz="1200">
                              <a:effectLst/>
                            </a:rPr>
                            <a:t>, </a:t>
                          </a:r>
                          <a14:m>
                            <m:oMath xmlns:m="http://schemas.openxmlformats.org/officeDocument/2006/math">
                              <m:sSub>
                                <m:sSubPr>
                                  <m:ctrlPr>
                                    <a:rPr lang="en-US" sz="1200" i="1">
                                      <a:effectLst/>
                                      <a:latin typeface="Cambria Math" panose="02040503050406030204" pitchFamily="18" charset="0"/>
                                    </a:rPr>
                                  </m:ctrlPr>
                                </m:sSubPr>
                                <m:e>
                                  <m:r>
                                    <a:rPr lang="en-US" sz="1200">
                                      <a:effectLst/>
                                      <a:latin typeface="Cambria Math" panose="02040503050406030204" pitchFamily="18" charset="0"/>
                                    </a:rPr>
                                    <m:t>𝑻</m:t>
                                  </m:r>
                                </m:e>
                                <m:sub>
                                  <m:r>
                                    <a:rPr lang="en-US" sz="1200">
                                      <a:effectLst/>
                                      <a:latin typeface="Cambria Math" panose="02040503050406030204" pitchFamily="18" charset="0"/>
                                    </a:rPr>
                                    <m:t>𝒆𝒙𝒊𝒕</m:t>
                                  </m:r>
                                  <m:r>
                                    <a:rPr lang="en-US" sz="1200">
                                      <a:effectLst/>
                                      <a:latin typeface="Cambria Math" panose="02040503050406030204" pitchFamily="18" charset="0"/>
                                    </a:rPr>
                                    <m:t> ∞</m:t>
                                  </m:r>
                                </m:sub>
                              </m:sSub>
                            </m:oMath>
                          </a14:m>
                          <a:r>
                            <a:rPr lang="en-US" sz="1200">
                              <a:effectLst/>
                            </a:rPr>
                            <a:t>,</a:t>
                          </a:r>
                          <a14:m>
                            <m:oMath xmlns:m="http://schemas.openxmlformats.org/officeDocument/2006/math">
                              <m:sSub>
                                <m:sSubPr>
                                  <m:ctrlPr>
                                    <a:rPr lang="en-US" sz="1200" i="1">
                                      <a:effectLst/>
                                      <a:latin typeface="Cambria Math" panose="02040503050406030204" pitchFamily="18" charset="0"/>
                                    </a:rPr>
                                  </m:ctrlPr>
                                </m:sSubPr>
                                <m:e>
                                  <m:r>
                                    <a:rPr lang="en-US" sz="1200">
                                      <a:effectLst/>
                                      <a:latin typeface="Cambria Math" panose="02040503050406030204" pitchFamily="18" charset="0"/>
                                    </a:rPr>
                                    <m:t>𝑻</m:t>
                                  </m:r>
                                </m:e>
                                <m:sub>
                                  <m:r>
                                    <a:rPr lang="en-US" sz="1200">
                                      <a:effectLst/>
                                      <a:latin typeface="Cambria Math" panose="02040503050406030204" pitchFamily="18" charset="0"/>
                                    </a:rPr>
                                    <m:t>𝒔</m:t>
                                  </m:r>
                                </m:sub>
                              </m:sSub>
                            </m:oMath>
                          </a14:m>
                          <a:endParaRPr lang="en-US" sz="12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823827378"/>
                      </a:ext>
                    </a:extLst>
                  </a:tr>
                </a:tbl>
              </a:graphicData>
            </a:graphic>
          </p:graphicFrame>
        </mc:Choice>
        <mc:Fallback xmlns="">
          <p:graphicFrame>
            <p:nvGraphicFramePr>
              <p:cNvPr id="9" name="Table 8">
                <a:extLst>
                  <a:ext uri="{FF2B5EF4-FFF2-40B4-BE49-F238E27FC236}">
                    <a16:creationId xmlns:a16="http://schemas.microsoft.com/office/drawing/2014/main" id="{30775F40-3F01-DBE6-0A3B-CDFB5F36AF04}"/>
                  </a:ext>
                </a:extLst>
              </p:cNvPr>
              <p:cNvGraphicFramePr>
                <a:graphicFrameLocks noGrp="1"/>
              </p:cNvGraphicFramePr>
              <p:nvPr>
                <p:extLst>
                  <p:ext uri="{D42A27DB-BD31-4B8C-83A1-F6EECF244321}">
                    <p14:modId xmlns:p14="http://schemas.microsoft.com/office/powerpoint/2010/main" val="3458418248"/>
                  </p:ext>
                </p:extLst>
              </p:nvPr>
            </p:nvGraphicFramePr>
            <p:xfrm>
              <a:off x="2952883" y="4572116"/>
              <a:ext cx="6080760" cy="1587056"/>
            </p:xfrm>
            <a:graphic>
              <a:graphicData uri="http://schemas.openxmlformats.org/drawingml/2006/table">
                <a:tbl>
                  <a:tblPr firstRow="1" firstCol="1" bandRow="1">
                    <a:tableStyleId>{5C22544A-7EE6-4342-B048-85BDC9FD1C3A}</a:tableStyleId>
                  </a:tblPr>
                  <a:tblGrid>
                    <a:gridCol w="2026920">
                      <a:extLst>
                        <a:ext uri="{9D8B030D-6E8A-4147-A177-3AD203B41FA5}">
                          <a16:colId xmlns:a16="http://schemas.microsoft.com/office/drawing/2014/main" val="4098029880"/>
                        </a:ext>
                      </a:extLst>
                    </a:gridCol>
                    <a:gridCol w="2026920">
                      <a:extLst>
                        <a:ext uri="{9D8B030D-6E8A-4147-A177-3AD203B41FA5}">
                          <a16:colId xmlns:a16="http://schemas.microsoft.com/office/drawing/2014/main" val="2487946588"/>
                        </a:ext>
                      </a:extLst>
                    </a:gridCol>
                    <a:gridCol w="2026920">
                      <a:extLst>
                        <a:ext uri="{9D8B030D-6E8A-4147-A177-3AD203B41FA5}">
                          <a16:colId xmlns:a16="http://schemas.microsoft.com/office/drawing/2014/main" val="3546175771"/>
                        </a:ext>
                      </a:extLst>
                    </a:gridCol>
                  </a:tblGrid>
                  <a:tr h="245999">
                    <a:tc>
                      <a:txBody>
                        <a:bodyPr/>
                        <a:lstStyle/>
                        <a:p>
                          <a:pPr marL="0" marR="0">
                            <a:lnSpc>
                              <a:spcPct val="150000"/>
                            </a:lnSpc>
                            <a:spcBef>
                              <a:spcPts val="0"/>
                            </a:spcBef>
                            <a:spcAft>
                              <a:spcPts val="0"/>
                            </a:spcAft>
                          </a:pPr>
                          <a:r>
                            <a:rPr lang="en-US" sz="1200">
                              <a:effectLst/>
                            </a:rPr>
                            <a:t>Calculated Value</a:t>
                          </a:r>
                          <a:endParaRPr lang="en-US" sz="12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0"/>
                            </a:spcAft>
                          </a:pPr>
                          <a:r>
                            <a:rPr lang="en-US" sz="1200">
                              <a:effectLst/>
                            </a:rPr>
                            <a:t>Symbol</a:t>
                          </a:r>
                          <a:endParaRPr lang="en-US" sz="12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0"/>
                            </a:spcAft>
                          </a:pPr>
                          <a:r>
                            <a:rPr lang="en-US" sz="1200">
                              <a:effectLst/>
                            </a:rPr>
                            <a:t>Depends on Variables</a:t>
                          </a:r>
                          <a:endParaRPr lang="en-US" sz="12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876992802"/>
                      </a:ext>
                    </a:extLst>
                  </a:tr>
                  <a:tr h="300419">
                    <a:tc>
                      <a:txBody>
                        <a:bodyPr/>
                        <a:lstStyle/>
                        <a:p>
                          <a:pPr marL="0" marR="0">
                            <a:lnSpc>
                              <a:spcPct val="150000"/>
                            </a:lnSpc>
                            <a:spcBef>
                              <a:spcPts val="0"/>
                            </a:spcBef>
                            <a:spcAft>
                              <a:spcPts val="0"/>
                            </a:spcAft>
                          </a:pPr>
                          <a:r>
                            <a:rPr lang="en-US" sz="1200">
                              <a:effectLst/>
                            </a:rPr>
                            <a:t>Mass flow rate of glycol</a:t>
                          </a:r>
                          <a:endParaRPr lang="en-US" sz="12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endParaRPr lang="en-US"/>
                        </a:p>
                      </a:txBody>
                      <a:tcPr marL="68580" marR="68580" marT="0" marB="0">
                        <a:blipFill>
                          <a:blip r:embed="rId5"/>
                          <a:stretch>
                            <a:fillRect l="-100602" t="-84000" r="-101807" b="-374000"/>
                          </a:stretch>
                        </a:blipFill>
                      </a:tcPr>
                    </a:tc>
                    <a:tc>
                      <a:txBody>
                        <a:bodyPr/>
                        <a:lstStyle/>
                        <a:p>
                          <a:endParaRPr lang="en-US"/>
                        </a:p>
                      </a:txBody>
                      <a:tcPr marL="68580" marR="68580" marT="0" marB="0">
                        <a:blipFill>
                          <a:blip r:embed="rId5"/>
                          <a:stretch>
                            <a:fillRect l="-200000" t="-84000" r="-1502" b="-374000"/>
                          </a:stretch>
                        </a:blipFill>
                      </a:tcPr>
                    </a:tc>
                    <a:extLst>
                      <a:ext uri="{0D108BD9-81ED-4DB2-BD59-A6C34878D82A}">
                        <a16:rowId xmlns:a16="http://schemas.microsoft.com/office/drawing/2014/main" val="2982768725"/>
                      </a:ext>
                    </a:extLst>
                  </a:tr>
                  <a:tr h="520319">
                    <a:tc>
                      <a:txBody>
                        <a:bodyPr/>
                        <a:lstStyle/>
                        <a:p>
                          <a:pPr marL="0" marR="0">
                            <a:lnSpc>
                              <a:spcPct val="150000"/>
                            </a:lnSpc>
                            <a:spcBef>
                              <a:spcPts val="0"/>
                            </a:spcBef>
                            <a:spcAft>
                              <a:spcPts val="0"/>
                            </a:spcAft>
                          </a:pPr>
                          <a:r>
                            <a:rPr lang="en-US" sz="1200">
                              <a:effectLst/>
                            </a:rPr>
                            <a:t>Heat transfer based on thermodynamic model</a:t>
                          </a:r>
                          <a:endParaRPr lang="en-US" sz="12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endParaRPr lang="en-US"/>
                        </a:p>
                      </a:txBody>
                      <a:tcPr marL="68580" marR="68580" marT="0" marB="0">
                        <a:blipFill>
                          <a:blip r:embed="rId5"/>
                          <a:stretch>
                            <a:fillRect l="-100602" t="-108235" r="-101807" b="-120000"/>
                          </a:stretch>
                        </a:blipFill>
                      </a:tcPr>
                    </a:tc>
                    <a:tc>
                      <a:txBody>
                        <a:bodyPr/>
                        <a:lstStyle/>
                        <a:p>
                          <a:endParaRPr lang="en-US"/>
                        </a:p>
                      </a:txBody>
                      <a:tcPr marL="68580" marR="68580" marT="0" marB="0">
                        <a:blipFill>
                          <a:blip r:embed="rId5"/>
                          <a:stretch>
                            <a:fillRect l="-200000" t="-108235" r="-1502" b="-120000"/>
                          </a:stretch>
                        </a:blipFill>
                      </a:tcPr>
                    </a:tc>
                    <a:extLst>
                      <a:ext uri="{0D108BD9-81ED-4DB2-BD59-A6C34878D82A}">
                        <a16:rowId xmlns:a16="http://schemas.microsoft.com/office/drawing/2014/main" val="1537843907"/>
                      </a:ext>
                    </a:extLst>
                  </a:tr>
                  <a:tr h="520319">
                    <a:tc>
                      <a:txBody>
                        <a:bodyPr/>
                        <a:lstStyle/>
                        <a:p>
                          <a:pPr marL="0" marR="0">
                            <a:lnSpc>
                              <a:spcPct val="150000"/>
                            </a:lnSpc>
                            <a:spcBef>
                              <a:spcPts val="0"/>
                            </a:spcBef>
                            <a:spcAft>
                              <a:spcPts val="0"/>
                            </a:spcAft>
                          </a:pPr>
                          <a:r>
                            <a:rPr lang="en-US" sz="1200">
                              <a:effectLst/>
                            </a:rPr>
                            <a:t>Heat transfer based on convection</a:t>
                          </a:r>
                          <a:endParaRPr lang="en-US" sz="12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endParaRPr lang="en-US"/>
                        </a:p>
                      </a:txBody>
                      <a:tcPr marL="68580" marR="68580" marT="0" marB="0">
                        <a:blipFill>
                          <a:blip r:embed="rId5"/>
                          <a:stretch>
                            <a:fillRect l="-100602" t="-205814" r="-101807" b="-18605"/>
                          </a:stretch>
                        </a:blipFill>
                      </a:tcPr>
                    </a:tc>
                    <a:tc>
                      <a:txBody>
                        <a:bodyPr/>
                        <a:lstStyle/>
                        <a:p>
                          <a:endParaRPr lang="en-US"/>
                        </a:p>
                      </a:txBody>
                      <a:tcPr marL="68580" marR="68580" marT="0" marB="0">
                        <a:blipFill>
                          <a:blip r:embed="rId5"/>
                          <a:stretch>
                            <a:fillRect l="-200000" t="-205814" r="-1502" b="-18605"/>
                          </a:stretch>
                        </a:blipFill>
                      </a:tcPr>
                    </a:tc>
                    <a:extLst>
                      <a:ext uri="{0D108BD9-81ED-4DB2-BD59-A6C34878D82A}">
                        <a16:rowId xmlns:a16="http://schemas.microsoft.com/office/drawing/2014/main" val="1823827378"/>
                      </a:ext>
                    </a:extLst>
                  </a:tr>
                </a:tbl>
              </a:graphicData>
            </a:graphic>
          </p:graphicFrame>
        </mc:Fallback>
      </mc:AlternateContent>
      <p:sp>
        <p:nvSpPr>
          <p:cNvPr id="3" name="Slide Number Placeholder 2">
            <a:extLst>
              <a:ext uri="{FF2B5EF4-FFF2-40B4-BE49-F238E27FC236}">
                <a16:creationId xmlns:a16="http://schemas.microsoft.com/office/drawing/2014/main" id="{F4D0729D-560D-3226-8F18-62E7DC505786}"/>
              </a:ext>
            </a:extLst>
          </p:cNvPr>
          <p:cNvSpPr>
            <a:spLocks noGrp="1"/>
          </p:cNvSpPr>
          <p:nvPr>
            <p:ph type="sldNum" sz="quarter" idx="12"/>
          </p:nvPr>
        </p:nvSpPr>
        <p:spPr/>
        <p:txBody>
          <a:bodyPr/>
          <a:lstStyle/>
          <a:p>
            <a:fld id="{330EA680-D336-4FF7-8B7A-9848BB0A1C32}" type="slidenum">
              <a:rPr lang="en-US" smtClean="0"/>
              <a:t>12</a:t>
            </a:fld>
            <a:endParaRPr lang="en-US"/>
          </a:p>
        </p:txBody>
      </p:sp>
      <p:sp>
        <p:nvSpPr>
          <p:cNvPr id="7" name="TextBox 6">
            <a:extLst>
              <a:ext uri="{FF2B5EF4-FFF2-40B4-BE49-F238E27FC236}">
                <a16:creationId xmlns:a16="http://schemas.microsoft.com/office/drawing/2014/main" id="{41D2CECB-8A56-C2EC-56D7-9411E2FA3E92}"/>
              </a:ext>
            </a:extLst>
          </p:cNvPr>
          <p:cNvSpPr txBox="1"/>
          <p:nvPr/>
        </p:nvSpPr>
        <p:spPr>
          <a:xfrm>
            <a:off x="10851227" y="77273"/>
            <a:ext cx="1150671" cy="369332"/>
          </a:xfrm>
          <a:prstGeom prst="rect">
            <a:avLst/>
          </a:prstGeom>
          <a:noFill/>
        </p:spPr>
        <p:txBody>
          <a:bodyPr wrap="square" rtlCol="0">
            <a:spAutoFit/>
          </a:bodyPr>
          <a:lstStyle/>
          <a:p>
            <a:r>
              <a:rPr lang="en-US"/>
              <a:t>Courtney</a:t>
            </a:r>
          </a:p>
        </p:txBody>
      </p:sp>
    </p:spTree>
    <p:extLst>
      <p:ext uri="{BB962C8B-B14F-4D97-AF65-F5344CB8AC3E}">
        <p14:creationId xmlns:p14="http://schemas.microsoft.com/office/powerpoint/2010/main" val="29691771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9D3AF8-0821-E6AA-D695-63BBFB4314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8E53E9-01D4-513B-8E38-74AD3634C8DD}"/>
              </a:ext>
            </a:extLst>
          </p:cNvPr>
          <p:cNvSpPr>
            <a:spLocks noGrp="1"/>
          </p:cNvSpPr>
          <p:nvPr>
            <p:ph type="title"/>
          </p:nvPr>
        </p:nvSpPr>
        <p:spPr>
          <a:xfrm>
            <a:off x="1686077" y="-32087"/>
            <a:ext cx="8190962" cy="785786"/>
          </a:xfrm>
        </p:spPr>
        <p:txBody>
          <a:bodyPr>
            <a:normAutofit/>
          </a:bodyPr>
          <a:lstStyle/>
          <a:p>
            <a:pPr algn="ctr"/>
            <a:r>
              <a:rPr lang="en-US" sz="4000"/>
              <a:t>Testing Plan/Procedure</a:t>
            </a:r>
          </a:p>
        </p:txBody>
      </p:sp>
      <p:pic>
        <p:nvPicPr>
          <p:cNvPr id="4" name="Google Shape;89;p13">
            <a:extLst>
              <a:ext uri="{FF2B5EF4-FFF2-40B4-BE49-F238E27FC236}">
                <a16:creationId xmlns:a16="http://schemas.microsoft.com/office/drawing/2014/main" id="{DE67D655-53BB-E067-FA54-B359B7C3E0FD}"/>
              </a:ext>
            </a:extLst>
          </p:cNvPr>
          <p:cNvPicPr preferRelativeResize="0">
            <a:picLocks noGrp="1" noRot="1" noMove="1" noResize="1" noEditPoints="1" noAdjustHandles="1" noChangeArrowheads="1" noChangeShapeType="1" noCrop="1"/>
          </p:cNvPicPr>
          <p:nvPr/>
        </p:nvPicPr>
        <p:blipFill rotWithShape="1">
          <a:blip r:embed="rId2">
            <a:alphaModFix/>
          </a:blip>
          <a:srcRect/>
          <a:stretch/>
        </p:blipFill>
        <p:spPr>
          <a:xfrm>
            <a:off x="0" y="0"/>
            <a:ext cx="2975020" cy="2871989"/>
          </a:xfrm>
          <a:prstGeom prst="rect">
            <a:avLst/>
          </a:prstGeom>
          <a:noFill/>
          <a:ln>
            <a:noFill/>
          </a:ln>
        </p:spPr>
      </p:pic>
      <p:pic>
        <p:nvPicPr>
          <p:cNvPr id="5" name="Google Shape;103;p14" descr="A blue and yellow curved lines on a black background&#10;&#10;Description automatically generated">
            <a:extLst>
              <a:ext uri="{FF2B5EF4-FFF2-40B4-BE49-F238E27FC236}">
                <a16:creationId xmlns:a16="http://schemas.microsoft.com/office/drawing/2014/main" id="{129FD333-226D-2B49-D495-38787EF4A46D}"/>
              </a:ext>
            </a:extLst>
          </p:cNvPr>
          <p:cNvPicPr preferRelativeResize="0">
            <a:picLocks noGrp="1" noRot="1" noMove="1" noResize="1" noEditPoints="1" noAdjustHandles="1" noChangeArrowheads="1" noChangeShapeType="1" noCrop="1"/>
          </p:cNvPicPr>
          <p:nvPr>
            <p:ph idx="1"/>
          </p:nvPr>
        </p:nvPicPr>
        <p:blipFill rotWithShape="1">
          <a:blip r:embed="rId3">
            <a:alphaModFix/>
          </a:blip>
          <a:srcRect/>
          <a:stretch/>
        </p:blipFill>
        <p:spPr>
          <a:xfrm>
            <a:off x="7562079" y="2990080"/>
            <a:ext cx="4629921" cy="3867920"/>
          </a:xfrm>
          <a:prstGeom prst="rect">
            <a:avLst/>
          </a:prstGeom>
          <a:noFill/>
          <a:ln>
            <a:noFill/>
          </a:ln>
        </p:spPr>
      </p:pic>
      <p:pic>
        <p:nvPicPr>
          <p:cNvPr id="6" name="Google Shape;106;p14">
            <a:extLst>
              <a:ext uri="{FF2B5EF4-FFF2-40B4-BE49-F238E27FC236}">
                <a16:creationId xmlns:a16="http://schemas.microsoft.com/office/drawing/2014/main" id="{9AB600B3-D139-533F-9C0A-CA984DF1D395}"/>
              </a:ext>
            </a:extLst>
          </p:cNvPr>
          <p:cNvPicPr preferRelativeResize="0">
            <a:picLocks noGrp="1" noRot="1" noMove="1" noResize="1" noEditPoints="1" noAdjustHandles="1" noChangeArrowheads="1" noChangeShapeType="1" noCrop="1"/>
          </p:cNvPicPr>
          <p:nvPr/>
        </p:nvPicPr>
        <p:blipFill rotWithShape="1">
          <a:blip r:embed="rId4">
            <a:alphaModFix/>
          </a:blip>
          <a:srcRect/>
          <a:stretch/>
        </p:blipFill>
        <p:spPr>
          <a:xfrm>
            <a:off x="10851227" y="6164887"/>
            <a:ext cx="1104819" cy="448700"/>
          </a:xfrm>
          <a:prstGeom prst="rect">
            <a:avLst/>
          </a:prstGeom>
          <a:noFill/>
          <a:ln>
            <a:noFill/>
          </a:ln>
        </p:spPr>
      </p:pic>
      <p:sp>
        <p:nvSpPr>
          <p:cNvPr id="3" name="Slide Number Placeholder 2">
            <a:extLst>
              <a:ext uri="{FF2B5EF4-FFF2-40B4-BE49-F238E27FC236}">
                <a16:creationId xmlns:a16="http://schemas.microsoft.com/office/drawing/2014/main" id="{B5200467-E6A7-C5B8-A747-5252F8D0D28D}"/>
              </a:ext>
            </a:extLst>
          </p:cNvPr>
          <p:cNvSpPr>
            <a:spLocks noGrp="1"/>
          </p:cNvSpPr>
          <p:nvPr>
            <p:ph type="sldNum" sz="quarter" idx="12"/>
          </p:nvPr>
        </p:nvSpPr>
        <p:spPr/>
        <p:txBody>
          <a:bodyPr/>
          <a:lstStyle/>
          <a:p>
            <a:fld id="{330EA680-D336-4FF7-8B7A-9848BB0A1C32}" type="slidenum">
              <a:rPr lang="en-US" smtClean="0"/>
              <a:t>13</a:t>
            </a:fld>
            <a:endParaRPr lang="en-US"/>
          </a:p>
        </p:txBody>
      </p:sp>
      <p:sp>
        <p:nvSpPr>
          <p:cNvPr id="9" name="TextBox 8">
            <a:extLst>
              <a:ext uri="{FF2B5EF4-FFF2-40B4-BE49-F238E27FC236}">
                <a16:creationId xmlns:a16="http://schemas.microsoft.com/office/drawing/2014/main" id="{1200A2BC-FE91-AC78-F60D-94137E00F1F3}"/>
              </a:ext>
            </a:extLst>
          </p:cNvPr>
          <p:cNvSpPr txBox="1"/>
          <p:nvPr/>
        </p:nvSpPr>
        <p:spPr>
          <a:xfrm>
            <a:off x="10851227" y="77273"/>
            <a:ext cx="1150671" cy="369332"/>
          </a:xfrm>
          <a:prstGeom prst="rect">
            <a:avLst/>
          </a:prstGeom>
          <a:noFill/>
        </p:spPr>
        <p:txBody>
          <a:bodyPr wrap="square" rtlCol="0">
            <a:spAutoFit/>
          </a:bodyPr>
          <a:lstStyle/>
          <a:p>
            <a:r>
              <a:rPr lang="en-US"/>
              <a:t>Janelle</a:t>
            </a:r>
          </a:p>
        </p:txBody>
      </p:sp>
      <p:sp>
        <p:nvSpPr>
          <p:cNvPr id="7" name="TextBox 6">
            <a:extLst>
              <a:ext uri="{FF2B5EF4-FFF2-40B4-BE49-F238E27FC236}">
                <a16:creationId xmlns:a16="http://schemas.microsoft.com/office/drawing/2014/main" id="{15DD0CB5-0DBE-1AD5-DD2A-0FBB21210069}"/>
              </a:ext>
            </a:extLst>
          </p:cNvPr>
          <p:cNvSpPr txBox="1"/>
          <p:nvPr/>
        </p:nvSpPr>
        <p:spPr>
          <a:xfrm>
            <a:off x="1073256" y="694040"/>
            <a:ext cx="9569003" cy="400110"/>
          </a:xfrm>
          <a:prstGeom prst="rect">
            <a:avLst/>
          </a:prstGeom>
          <a:noFill/>
        </p:spPr>
        <p:txBody>
          <a:bodyPr wrap="square" lIns="91440" tIns="45720" rIns="91440" bIns="45720" rtlCol="0" anchor="t">
            <a:spAutoFit/>
          </a:bodyPr>
          <a:lstStyle/>
          <a:p>
            <a:pPr algn="ctr"/>
            <a:r>
              <a:rPr lang="en-US" sz="2000" b="1"/>
              <a:t>Glycol Water Bars Flowrate/Heat Transfer Test 1V</a:t>
            </a:r>
            <a:endParaRPr lang="en-US" sz="2000"/>
          </a:p>
        </p:txBody>
      </p:sp>
      <p:graphicFrame>
        <p:nvGraphicFramePr>
          <p:cNvPr id="8" name="Chart 7">
            <a:extLst>
              <a:ext uri="{FF2B5EF4-FFF2-40B4-BE49-F238E27FC236}">
                <a16:creationId xmlns:a16="http://schemas.microsoft.com/office/drawing/2014/main" id="{FABA4FBD-AF50-F3F0-ABF7-694289E09536}"/>
              </a:ext>
            </a:extLst>
          </p:cNvPr>
          <p:cNvGraphicFramePr>
            <a:graphicFrameLocks/>
          </p:cNvGraphicFramePr>
          <p:nvPr>
            <p:extLst>
              <p:ext uri="{D42A27DB-BD31-4B8C-83A1-F6EECF244321}">
                <p14:modId xmlns:p14="http://schemas.microsoft.com/office/powerpoint/2010/main" val="120849565"/>
              </p:ext>
            </p:extLst>
          </p:nvPr>
        </p:nvGraphicFramePr>
        <p:xfrm>
          <a:off x="0" y="1324611"/>
          <a:ext cx="6096000" cy="4292418"/>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13" name="Chart 12">
            <a:extLst>
              <a:ext uri="{FF2B5EF4-FFF2-40B4-BE49-F238E27FC236}">
                <a16:creationId xmlns:a16="http://schemas.microsoft.com/office/drawing/2014/main" id="{AF7C379C-0321-9128-EC9E-821E2D07975A}"/>
              </a:ext>
            </a:extLst>
          </p:cNvPr>
          <p:cNvGraphicFramePr>
            <a:graphicFrameLocks/>
          </p:cNvGraphicFramePr>
          <p:nvPr>
            <p:extLst>
              <p:ext uri="{D42A27DB-BD31-4B8C-83A1-F6EECF244321}">
                <p14:modId xmlns:p14="http://schemas.microsoft.com/office/powerpoint/2010/main" val="3181548794"/>
              </p:ext>
            </p:extLst>
          </p:nvPr>
        </p:nvGraphicFramePr>
        <p:xfrm>
          <a:off x="6182445" y="1619333"/>
          <a:ext cx="5585012" cy="3619333"/>
        </p:xfrm>
        <a:graphic>
          <a:graphicData uri="http://schemas.openxmlformats.org/drawingml/2006/chart">
            <c:chart xmlns:c="http://schemas.openxmlformats.org/drawingml/2006/chart" xmlns:r="http://schemas.openxmlformats.org/officeDocument/2006/relationships" r:id="rId6"/>
          </a:graphicData>
        </a:graphic>
      </p:graphicFrame>
    </p:spTree>
    <p:extLst>
      <p:ext uri="{BB962C8B-B14F-4D97-AF65-F5344CB8AC3E}">
        <p14:creationId xmlns:p14="http://schemas.microsoft.com/office/powerpoint/2010/main" val="18883754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9D3AF8-0821-E6AA-D695-63BBFB4314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8E53E9-01D4-513B-8E38-74AD3634C8DD}"/>
              </a:ext>
            </a:extLst>
          </p:cNvPr>
          <p:cNvSpPr>
            <a:spLocks noGrp="1"/>
          </p:cNvSpPr>
          <p:nvPr>
            <p:ph type="title"/>
          </p:nvPr>
        </p:nvSpPr>
        <p:spPr>
          <a:xfrm>
            <a:off x="1686077" y="-32087"/>
            <a:ext cx="8190962" cy="785786"/>
          </a:xfrm>
        </p:spPr>
        <p:txBody>
          <a:bodyPr>
            <a:normAutofit/>
          </a:bodyPr>
          <a:lstStyle/>
          <a:p>
            <a:pPr algn="ctr"/>
            <a:r>
              <a:rPr lang="en-US" sz="4000"/>
              <a:t>Testing Plan/Procedure</a:t>
            </a:r>
          </a:p>
        </p:txBody>
      </p:sp>
      <p:pic>
        <p:nvPicPr>
          <p:cNvPr id="4" name="Google Shape;89;p13">
            <a:extLst>
              <a:ext uri="{FF2B5EF4-FFF2-40B4-BE49-F238E27FC236}">
                <a16:creationId xmlns:a16="http://schemas.microsoft.com/office/drawing/2014/main" id="{DE67D655-53BB-E067-FA54-B359B7C3E0FD}"/>
              </a:ext>
            </a:extLst>
          </p:cNvPr>
          <p:cNvPicPr preferRelativeResize="0">
            <a:picLocks noGrp="1" noRot="1" noMove="1" noResize="1" noEditPoints="1" noAdjustHandles="1" noChangeArrowheads="1" noChangeShapeType="1" noCrop="1"/>
          </p:cNvPicPr>
          <p:nvPr/>
        </p:nvPicPr>
        <p:blipFill rotWithShape="1">
          <a:blip r:embed="rId2">
            <a:alphaModFix/>
          </a:blip>
          <a:srcRect/>
          <a:stretch/>
        </p:blipFill>
        <p:spPr>
          <a:xfrm>
            <a:off x="0" y="0"/>
            <a:ext cx="2975020" cy="2871989"/>
          </a:xfrm>
          <a:prstGeom prst="rect">
            <a:avLst/>
          </a:prstGeom>
          <a:noFill/>
          <a:ln>
            <a:noFill/>
          </a:ln>
        </p:spPr>
      </p:pic>
      <p:pic>
        <p:nvPicPr>
          <p:cNvPr id="5" name="Google Shape;103;p14" descr="A blue and yellow curved lines on a black background&#10;&#10;Description automatically generated">
            <a:extLst>
              <a:ext uri="{FF2B5EF4-FFF2-40B4-BE49-F238E27FC236}">
                <a16:creationId xmlns:a16="http://schemas.microsoft.com/office/drawing/2014/main" id="{129FD333-226D-2B49-D495-38787EF4A46D}"/>
              </a:ext>
            </a:extLst>
          </p:cNvPr>
          <p:cNvPicPr preferRelativeResize="0">
            <a:picLocks noGrp="1" noRot="1" noMove="1" noResize="1" noEditPoints="1" noAdjustHandles="1" noChangeArrowheads="1" noChangeShapeType="1" noCrop="1"/>
          </p:cNvPicPr>
          <p:nvPr>
            <p:ph idx="1"/>
          </p:nvPr>
        </p:nvPicPr>
        <p:blipFill rotWithShape="1">
          <a:blip r:embed="rId3">
            <a:alphaModFix/>
          </a:blip>
          <a:srcRect/>
          <a:stretch/>
        </p:blipFill>
        <p:spPr>
          <a:xfrm>
            <a:off x="7562079" y="2990080"/>
            <a:ext cx="4629921" cy="3867920"/>
          </a:xfrm>
          <a:prstGeom prst="rect">
            <a:avLst/>
          </a:prstGeom>
          <a:noFill/>
          <a:ln>
            <a:noFill/>
          </a:ln>
        </p:spPr>
      </p:pic>
      <p:pic>
        <p:nvPicPr>
          <p:cNvPr id="6" name="Google Shape;106;p14">
            <a:extLst>
              <a:ext uri="{FF2B5EF4-FFF2-40B4-BE49-F238E27FC236}">
                <a16:creationId xmlns:a16="http://schemas.microsoft.com/office/drawing/2014/main" id="{9AB600B3-D139-533F-9C0A-CA984DF1D395}"/>
              </a:ext>
            </a:extLst>
          </p:cNvPr>
          <p:cNvPicPr preferRelativeResize="0">
            <a:picLocks noGrp="1" noRot="1" noMove="1" noResize="1" noEditPoints="1" noAdjustHandles="1" noChangeArrowheads="1" noChangeShapeType="1" noCrop="1"/>
          </p:cNvPicPr>
          <p:nvPr/>
        </p:nvPicPr>
        <p:blipFill rotWithShape="1">
          <a:blip r:embed="rId4">
            <a:alphaModFix/>
          </a:blip>
          <a:srcRect/>
          <a:stretch/>
        </p:blipFill>
        <p:spPr>
          <a:xfrm>
            <a:off x="10851227" y="6164887"/>
            <a:ext cx="1104819" cy="448700"/>
          </a:xfrm>
          <a:prstGeom prst="rect">
            <a:avLst/>
          </a:prstGeom>
          <a:noFill/>
          <a:ln>
            <a:noFill/>
          </a:ln>
        </p:spPr>
      </p:pic>
      <p:sp>
        <p:nvSpPr>
          <p:cNvPr id="3" name="Slide Number Placeholder 2">
            <a:extLst>
              <a:ext uri="{FF2B5EF4-FFF2-40B4-BE49-F238E27FC236}">
                <a16:creationId xmlns:a16="http://schemas.microsoft.com/office/drawing/2014/main" id="{B5200467-E6A7-C5B8-A747-5252F8D0D28D}"/>
              </a:ext>
            </a:extLst>
          </p:cNvPr>
          <p:cNvSpPr>
            <a:spLocks noGrp="1"/>
          </p:cNvSpPr>
          <p:nvPr>
            <p:ph type="sldNum" sz="quarter" idx="12"/>
          </p:nvPr>
        </p:nvSpPr>
        <p:spPr/>
        <p:txBody>
          <a:bodyPr/>
          <a:lstStyle/>
          <a:p>
            <a:fld id="{330EA680-D336-4FF7-8B7A-9848BB0A1C32}" type="slidenum">
              <a:rPr lang="en-US" smtClean="0"/>
              <a:t>14</a:t>
            </a:fld>
            <a:endParaRPr lang="en-US"/>
          </a:p>
        </p:txBody>
      </p:sp>
      <p:sp>
        <p:nvSpPr>
          <p:cNvPr id="9" name="TextBox 8">
            <a:extLst>
              <a:ext uri="{FF2B5EF4-FFF2-40B4-BE49-F238E27FC236}">
                <a16:creationId xmlns:a16="http://schemas.microsoft.com/office/drawing/2014/main" id="{1200A2BC-FE91-AC78-F60D-94137E00F1F3}"/>
              </a:ext>
            </a:extLst>
          </p:cNvPr>
          <p:cNvSpPr txBox="1"/>
          <p:nvPr/>
        </p:nvSpPr>
        <p:spPr>
          <a:xfrm>
            <a:off x="10851227" y="77273"/>
            <a:ext cx="1150671" cy="369332"/>
          </a:xfrm>
          <a:prstGeom prst="rect">
            <a:avLst/>
          </a:prstGeom>
          <a:noFill/>
        </p:spPr>
        <p:txBody>
          <a:bodyPr wrap="square" rtlCol="0">
            <a:spAutoFit/>
          </a:bodyPr>
          <a:lstStyle/>
          <a:p>
            <a:r>
              <a:rPr lang="en-US"/>
              <a:t>Janelle</a:t>
            </a:r>
          </a:p>
        </p:txBody>
      </p:sp>
      <p:sp>
        <p:nvSpPr>
          <p:cNvPr id="7" name="TextBox 6">
            <a:extLst>
              <a:ext uri="{FF2B5EF4-FFF2-40B4-BE49-F238E27FC236}">
                <a16:creationId xmlns:a16="http://schemas.microsoft.com/office/drawing/2014/main" id="{15DD0CB5-0DBE-1AD5-DD2A-0FBB21210069}"/>
              </a:ext>
            </a:extLst>
          </p:cNvPr>
          <p:cNvSpPr txBox="1"/>
          <p:nvPr/>
        </p:nvSpPr>
        <p:spPr>
          <a:xfrm>
            <a:off x="1073256" y="694040"/>
            <a:ext cx="9569003" cy="400110"/>
          </a:xfrm>
          <a:prstGeom prst="rect">
            <a:avLst/>
          </a:prstGeom>
          <a:noFill/>
        </p:spPr>
        <p:txBody>
          <a:bodyPr wrap="square" lIns="91440" tIns="45720" rIns="91440" bIns="45720" rtlCol="0" anchor="t">
            <a:spAutoFit/>
          </a:bodyPr>
          <a:lstStyle/>
          <a:p>
            <a:pPr algn="ctr"/>
            <a:r>
              <a:rPr lang="en-US" sz="2000" b="1"/>
              <a:t>Glycol Water Bars Flowrate/Heat Transfer Test 10V</a:t>
            </a:r>
            <a:endParaRPr lang="en-US" sz="2000"/>
          </a:p>
        </p:txBody>
      </p:sp>
      <p:graphicFrame>
        <p:nvGraphicFramePr>
          <p:cNvPr id="10" name="Chart 9">
            <a:extLst>
              <a:ext uri="{FF2B5EF4-FFF2-40B4-BE49-F238E27FC236}">
                <a16:creationId xmlns:a16="http://schemas.microsoft.com/office/drawing/2014/main" id="{D5E2EE41-4673-480B-AF6D-A45D883D6F55}"/>
              </a:ext>
            </a:extLst>
          </p:cNvPr>
          <p:cNvGraphicFramePr>
            <a:graphicFrameLocks/>
          </p:cNvGraphicFramePr>
          <p:nvPr>
            <p:extLst>
              <p:ext uri="{D42A27DB-BD31-4B8C-83A1-F6EECF244321}">
                <p14:modId xmlns:p14="http://schemas.microsoft.com/office/powerpoint/2010/main" val="1556795350"/>
              </p:ext>
            </p:extLst>
          </p:nvPr>
        </p:nvGraphicFramePr>
        <p:xfrm>
          <a:off x="141764" y="1105302"/>
          <a:ext cx="6101875" cy="5070737"/>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11" name="Chart 10">
            <a:extLst>
              <a:ext uri="{FF2B5EF4-FFF2-40B4-BE49-F238E27FC236}">
                <a16:creationId xmlns:a16="http://schemas.microsoft.com/office/drawing/2014/main" id="{2BD7206C-08BE-48EA-9F27-C6794E9ED282}"/>
              </a:ext>
            </a:extLst>
          </p:cNvPr>
          <p:cNvGraphicFramePr>
            <a:graphicFrameLocks/>
          </p:cNvGraphicFramePr>
          <p:nvPr>
            <p:extLst>
              <p:ext uri="{D42A27DB-BD31-4B8C-83A1-F6EECF244321}">
                <p14:modId xmlns:p14="http://schemas.microsoft.com/office/powerpoint/2010/main" val="331415386"/>
              </p:ext>
            </p:extLst>
          </p:nvPr>
        </p:nvGraphicFramePr>
        <p:xfrm>
          <a:off x="5900023" y="1024036"/>
          <a:ext cx="6101875" cy="4296602"/>
        </p:xfrm>
        <a:graphic>
          <a:graphicData uri="http://schemas.openxmlformats.org/drawingml/2006/chart">
            <c:chart xmlns:c="http://schemas.openxmlformats.org/drawingml/2006/chart" xmlns:r="http://schemas.openxmlformats.org/officeDocument/2006/relationships" r:id="rId6"/>
          </a:graphicData>
        </a:graphic>
      </p:graphicFrame>
    </p:spTree>
    <p:extLst>
      <p:ext uri="{BB962C8B-B14F-4D97-AF65-F5344CB8AC3E}">
        <p14:creationId xmlns:p14="http://schemas.microsoft.com/office/powerpoint/2010/main" val="17161087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9D3AF8-0821-E6AA-D695-63BBFB4314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8E53E9-01D4-513B-8E38-74AD3634C8DD}"/>
              </a:ext>
            </a:extLst>
          </p:cNvPr>
          <p:cNvSpPr>
            <a:spLocks noGrp="1"/>
          </p:cNvSpPr>
          <p:nvPr>
            <p:ph type="title"/>
          </p:nvPr>
        </p:nvSpPr>
        <p:spPr>
          <a:xfrm>
            <a:off x="1686077" y="-32087"/>
            <a:ext cx="8190962" cy="785786"/>
          </a:xfrm>
        </p:spPr>
        <p:txBody>
          <a:bodyPr>
            <a:normAutofit/>
          </a:bodyPr>
          <a:lstStyle/>
          <a:p>
            <a:pPr algn="ctr"/>
            <a:r>
              <a:rPr lang="en-US" sz="4000"/>
              <a:t>Testing Plan/Procedure</a:t>
            </a:r>
          </a:p>
        </p:txBody>
      </p:sp>
      <p:pic>
        <p:nvPicPr>
          <p:cNvPr id="4" name="Google Shape;89;p13">
            <a:extLst>
              <a:ext uri="{FF2B5EF4-FFF2-40B4-BE49-F238E27FC236}">
                <a16:creationId xmlns:a16="http://schemas.microsoft.com/office/drawing/2014/main" id="{DE67D655-53BB-E067-FA54-B359B7C3E0FD}"/>
              </a:ext>
            </a:extLst>
          </p:cNvPr>
          <p:cNvPicPr preferRelativeResize="0">
            <a:picLocks noGrp="1" noRot="1" noMove="1" noResize="1" noEditPoints="1" noAdjustHandles="1" noChangeArrowheads="1" noChangeShapeType="1" noCrop="1"/>
          </p:cNvPicPr>
          <p:nvPr/>
        </p:nvPicPr>
        <p:blipFill rotWithShape="1">
          <a:blip r:embed="rId2">
            <a:alphaModFix/>
          </a:blip>
          <a:srcRect/>
          <a:stretch/>
        </p:blipFill>
        <p:spPr>
          <a:xfrm>
            <a:off x="0" y="0"/>
            <a:ext cx="2975020" cy="2871989"/>
          </a:xfrm>
          <a:prstGeom prst="rect">
            <a:avLst/>
          </a:prstGeom>
          <a:noFill/>
          <a:ln>
            <a:noFill/>
          </a:ln>
        </p:spPr>
      </p:pic>
      <p:pic>
        <p:nvPicPr>
          <p:cNvPr id="5" name="Google Shape;103;p14" descr="A blue and yellow curved lines on a black background&#10;&#10;Description automatically generated">
            <a:extLst>
              <a:ext uri="{FF2B5EF4-FFF2-40B4-BE49-F238E27FC236}">
                <a16:creationId xmlns:a16="http://schemas.microsoft.com/office/drawing/2014/main" id="{129FD333-226D-2B49-D495-38787EF4A46D}"/>
              </a:ext>
            </a:extLst>
          </p:cNvPr>
          <p:cNvPicPr preferRelativeResize="0">
            <a:picLocks noGrp="1" noRot="1" noMove="1" noResize="1" noEditPoints="1" noAdjustHandles="1" noChangeArrowheads="1" noChangeShapeType="1" noCrop="1"/>
          </p:cNvPicPr>
          <p:nvPr>
            <p:ph idx="1"/>
          </p:nvPr>
        </p:nvPicPr>
        <p:blipFill rotWithShape="1">
          <a:blip r:embed="rId3">
            <a:alphaModFix/>
          </a:blip>
          <a:srcRect/>
          <a:stretch/>
        </p:blipFill>
        <p:spPr>
          <a:xfrm>
            <a:off x="7562079" y="2990080"/>
            <a:ext cx="4629921" cy="3867920"/>
          </a:xfrm>
          <a:prstGeom prst="rect">
            <a:avLst/>
          </a:prstGeom>
          <a:noFill/>
          <a:ln>
            <a:noFill/>
          </a:ln>
        </p:spPr>
      </p:pic>
      <p:pic>
        <p:nvPicPr>
          <p:cNvPr id="6" name="Google Shape;106;p14">
            <a:extLst>
              <a:ext uri="{FF2B5EF4-FFF2-40B4-BE49-F238E27FC236}">
                <a16:creationId xmlns:a16="http://schemas.microsoft.com/office/drawing/2014/main" id="{9AB600B3-D139-533F-9C0A-CA984DF1D395}"/>
              </a:ext>
            </a:extLst>
          </p:cNvPr>
          <p:cNvPicPr preferRelativeResize="0">
            <a:picLocks noGrp="1" noRot="1" noMove="1" noResize="1" noEditPoints="1" noAdjustHandles="1" noChangeArrowheads="1" noChangeShapeType="1" noCrop="1"/>
          </p:cNvPicPr>
          <p:nvPr/>
        </p:nvPicPr>
        <p:blipFill rotWithShape="1">
          <a:blip r:embed="rId4">
            <a:alphaModFix/>
          </a:blip>
          <a:srcRect/>
          <a:stretch/>
        </p:blipFill>
        <p:spPr>
          <a:xfrm>
            <a:off x="10851227" y="6164887"/>
            <a:ext cx="1104819" cy="448700"/>
          </a:xfrm>
          <a:prstGeom prst="rect">
            <a:avLst/>
          </a:prstGeom>
          <a:noFill/>
          <a:ln>
            <a:noFill/>
          </a:ln>
        </p:spPr>
      </p:pic>
      <p:sp>
        <p:nvSpPr>
          <p:cNvPr id="3" name="Slide Number Placeholder 2">
            <a:extLst>
              <a:ext uri="{FF2B5EF4-FFF2-40B4-BE49-F238E27FC236}">
                <a16:creationId xmlns:a16="http://schemas.microsoft.com/office/drawing/2014/main" id="{B5200467-E6A7-C5B8-A747-5252F8D0D28D}"/>
              </a:ext>
            </a:extLst>
          </p:cNvPr>
          <p:cNvSpPr>
            <a:spLocks noGrp="1"/>
          </p:cNvSpPr>
          <p:nvPr>
            <p:ph type="sldNum" sz="quarter" idx="12"/>
          </p:nvPr>
        </p:nvSpPr>
        <p:spPr/>
        <p:txBody>
          <a:bodyPr/>
          <a:lstStyle/>
          <a:p>
            <a:fld id="{330EA680-D336-4FF7-8B7A-9848BB0A1C32}" type="slidenum">
              <a:rPr lang="en-US" smtClean="0"/>
              <a:t>15</a:t>
            </a:fld>
            <a:endParaRPr lang="en-US"/>
          </a:p>
        </p:txBody>
      </p:sp>
      <p:sp>
        <p:nvSpPr>
          <p:cNvPr id="9" name="TextBox 8">
            <a:extLst>
              <a:ext uri="{FF2B5EF4-FFF2-40B4-BE49-F238E27FC236}">
                <a16:creationId xmlns:a16="http://schemas.microsoft.com/office/drawing/2014/main" id="{1200A2BC-FE91-AC78-F60D-94137E00F1F3}"/>
              </a:ext>
            </a:extLst>
          </p:cNvPr>
          <p:cNvSpPr txBox="1"/>
          <p:nvPr/>
        </p:nvSpPr>
        <p:spPr>
          <a:xfrm>
            <a:off x="10851227" y="77273"/>
            <a:ext cx="1150671" cy="369332"/>
          </a:xfrm>
          <a:prstGeom prst="rect">
            <a:avLst/>
          </a:prstGeom>
          <a:noFill/>
        </p:spPr>
        <p:txBody>
          <a:bodyPr wrap="square" rtlCol="0">
            <a:spAutoFit/>
          </a:bodyPr>
          <a:lstStyle/>
          <a:p>
            <a:r>
              <a:rPr lang="en-US"/>
              <a:t>Janelle</a:t>
            </a:r>
          </a:p>
        </p:txBody>
      </p:sp>
      <p:sp>
        <p:nvSpPr>
          <p:cNvPr id="7" name="TextBox 6">
            <a:extLst>
              <a:ext uri="{FF2B5EF4-FFF2-40B4-BE49-F238E27FC236}">
                <a16:creationId xmlns:a16="http://schemas.microsoft.com/office/drawing/2014/main" id="{15DD0CB5-0DBE-1AD5-DD2A-0FBB21210069}"/>
              </a:ext>
            </a:extLst>
          </p:cNvPr>
          <p:cNvSpPr txBox="1"/>
          <p:nvPr/>
        </p:nvSpPr>
        <p:spPr>
          <a:xfrm>
            <a:off x="1073256" y="694040"/>
            <a:ext cx="9569003" cy="400110"/>
          </a:xfrm>
          <a:prstGeom prst="rect">
            <a:avLst/>
          </a:prstGeom>
          <a:noFill/>
        </p:spPr>
        <p:txBody>
          <a:bodyPr wrap="square" lIns="91440" tIns="45720" rIns="91440" bIns="45720" rtlCol="0" anchor="t">
            <a:spAutoFit/>
          </a:bodyPr>
          <a:lstStyle/>
          <a:p>
            <a:pPr algn="ctr"/>
            <a:r>
              <a:rPr lang="en-US" sz="2000" b="1"/>
              <a:t>Glycol Water Bars Flowrate/Heat Transfer Test 115V</a:t>
            </a:r>
            <a:endParaRPr lang="en-US" sz="2000"/>
          </a:p>
        </p:txBody>
      </p:sp>
      <p:graphicFrame>
        <p:nvGraphicFramePr>
          <p:cNvPr id="10" name="Chart 9">
            <a:extLst>
              <a:ext uri="{FF2B5EF4-FFF2-40B4-BE49-F238E27FC236}">
                <a16:creationId xmlns:a16="http://schemas.microsoft.com/office/drawing/2014/main" id="{D5E2EE41-4673-480B-AF6D-A45D883D6F55}"/>
              </a:ext>
            </a:extLst>
          </p:cNvPr>
          <p:cNvGraphicFramePr>
            <a:graphicFrameLocks/>
          </p:cNvGraphicFramePr>
          <p:nvPr/>
        </p:nvGraphicFramePr>
        <p:xfrm>
          <a:off x="141764" y="1105302"/>
          <a:ext cx="6101875" cy="5070737"/>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11" name="Chart 10">
            <a:extLst>
              <a:ext uri="{FF2B5EF4-FFF2-40B4-BE49-F238E27FC236}">
                <a16:creationId xmlns:a16="http://schemas.microsoft.com/office/drawing/2014/main" id="{2BD7206C-08BE-48EA-9F27-C6794E9ED282}"/>
              </a:ext>
            </a:extLst>
          </p:cNvPr>
          <p:cNvGraphicFramePr>
            <a:graphicFrameLocks/>
          </p:cNvGraphicFramePr>
          <p:nvPr>
            <p:extLst>
              <p:ext uri="{D42A27DB-BD31-4B8C-83A1-F6EECF244321}">
                <p14:modId xmlns:p14="http://schemas.microsoft.com/office/powerpoint/2010/main" val="687568487"/>
              </p:ext>
            </p:extLst>
          </p:nvPr>
        </p:nvGraphicFramePr>
        <p:xfrm>
          <a:off x="5900023" y="1024036"/>
          <a:ext cx="6101875" cy="4296602"/>
        </p:xfrm>
        <a:graphic>
          <a:graphicData uri="http://schemas.openxmlformats.org/drawingml/2006/chart">
            <c:chart xmlns:c="http://schemas.openxmlformats.org/drawingml/2006/chart" xmlns:r="http://schemas.openxmlformats.org/officeDocument/2006/relationships" r:id="rId6"/>
          </a:graphicData>
        </a:graphic>
      </p:graphicFrame>
    </p:spTree>
    <p:extLst>
      <p:ext uri="{BB962C8B-B14F-4D97-AF65-F5344CB8AC3E}">
        <p14:creationId xmlns:p14="http://schemas.microsoft.com/office/powerpoint/2010/main" val="16512968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EB85B4-3EFD-BF73-6211-50E45D07E6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9A3F94-32E0-A830-D517-75AE4261A2B7}"/>
              </a:ext>
            </a:extLst>
          </p:cNvPr>
          <p:cNvSpPr>
            <a:spLocks noGrp="1"/>
          </p:cNvSpPr>
          <p:nvPr>
            <p:ph type="title"/>
          </p:nvPr>
        </p:nvSpPr>
        <p:spPr>
          <a:xfrm>
            <a:off x="3285606" y="578264"/>
            <a:ext cx="8459719" cy="1339032"/>
          </a:xfrm>
        </p:spPr>
        <p:txBody>
          <a:bodyPr/>
          <a:lstStyle/>
          <a:p>
            <a:r>
              <a:rPr lang="en-US"/>
              <a:t>Measurements and Expected Results</a:t>
            </a:r>
          </a:p>
        </p:txBody>
      </p:sp>
      <p:pic>
        <p:nvPicPr>
          <p:cNvPr id="4" name="Google Shape;89;p13">
            <a:extLst>
              <a:ext uri="{FF2B5EF4-FFF2-40B4-BE49-F238E27FC236}">
                <a16:creationId xmlns:a16="http://schemas.microsoft.com/office/drawing/2014/main" id="{777DB172-7E3F-29B1-59D8-6548A36240A3}"/>
              </a:ext>
            </a:extLst>
          </p:cNvPr>
          <p:cNvPicPr preferRelativeResize="0">
            <a:picLocks noGrp="1" noRot="1" noMove="1" noResize="1" noEditPoints="1" noAdjustHandles="1" noChangeArrowheads="1" noChangeShapeType="1" noCrop="1"/>
          </p:cNvPicPr>
          <p:nvPr/>
        </p:nvPicPr>
        <p:blipFill rotWithShape="1">
          <a:blip r:embed="rId2">
            <a:alphaModFix/>
          </a:blip>
          <a:srcRect/>
          <a:stretch/>
        </p:blipFill>
        <p:spPr>
          <a:xfrm>
            <a:off x="0" y="-53479"/>
            <a:ext cx="6794498" cy="5153131"/>
          </a:xfrm>
          <a:prstGeom prst="rect">
            <a:avLst/>
          </a:prstGeom>
          <a:noFill/>
          <a:ln>
            <a:noFill/>
          </a:ln>
        </p:spPr>
      </p:pic>
      <p:pic>
        <p:nvPicPr>
          <p:cNvPr id="5" name="Google Shape;103;p14" descr="A blue and yellow curved lines on a black background&#10;&#10;Description automatically generated">
            <a:extLst>
              <a:ext uri="{FF2B5EF4-FFF2-40B4-BE49-F238E27FC236}">
                <a16:creationId xmlns:a16="http://schemas.microsoft.com/office/drawing/2014/main" id="{33E81727-E15F-841D-67C2-2609175DCF4B}"/>
              </a:ext>
            </a:extLst>
          </p:cNvPr>
          <p:cNvPicPr preferRelativeResize="0">
            <a:picLocks noGrp="1" noRot="1" noMove="1" noResize="1" noEditPoints="1" noAdjustHandles="1" noChangeArrowheads="1" noChangeShapeType="1" noCrop="1"/>
          </p:cNvPicPr>
          <p:nvPr>
            <p:ph idx="1"/>
          </p:nvPr>
        </p:nvPicPr>
        <p:blipFill rotWithShape="1">
          <a:blip r:embed="rId3">
            <a:alphaModFix/>
          </a:blip>
          <a:srcRect/>
          <a:stretch/>
        </p:blipFill>
        <p:spPr>
          <a:xfrm>
            <a:off x="7562079" y="2990080"/>
            <a:ext cx="4629921" cy="3867920"/>
          </a:xfrm>
          <a:prstGeom prst="rect">
            <a:avLst/>
          </a:prstGeom>
          <a:noFill/>
          <a:ln>
            <a:noFill/>
          </a:ln>
        </p:spPr>
      </p:pic>
      <p:pic>
        <p:nvPicPr>
          <p:cNvPr id="6" name="Google Shape;106;p14">
            <a:extLst>
              <a:ext uri="{FF2B5EF4-FFF2-40B4-BE49-F238E27FC236}">
                <a16:creationId xmlns:a16="http://schemas.microsoft.com/office/drawing/2014/main" id="{1063098B-0EC4-A367-1366-FF0CCE48992A}"/>
              </a:ext>
            </a:extLst>
          </p:cNvPr>
          <p:cNvPicPr preferRelativeResize="0">
            <a:picLocks noGrp="1" noRot="1" noMove="1" noResize="1" noEditPoints="1" noAdjustHandles="1" noChangeArrowheads="1" noChangeShapeType="1" noCrop="1"/>
          </p:cNvPicPr>
          <p:nvPr/>
        </p:nvPicPr>
        <p:blipFill rotWithShape="1">
          <a:blip r:embed="rId4">
            <a:alphaModFix/>
          </a:blip>
          <a:srcRect/>
          <a:stretch/>
        </p:blipFill>
        <p:spPr>
          <a:xfrm>
            <a:off x="10851227" y="6164887"/>
            <a:ext cx="1104819" cy="448700"/>
          </a:xfrm>
          <a:prstGeom prst="rect">
            <a:avLst/>
          </a:prstGeom>
          <a:noFill/>
          <a:ln>
            <a:noFill/>
          </a:ln>
        </p:spPr>
      </p:pic>
      <p:sp>
        <p:nvSpPr>
          <p:cNvPr id="3" name="Slide Number Placeholder 2">
            <a:extLst>
              <a:ext uri="{FF2B5EF4-FFF2-40B4-BE49-F238E27FC236}">
                <a16:creationId xmlns:a16="http://schemas.microsoft.com/office/drawing/2014/main" id="{F4D0729D-560D-3226-8F18-62E7DC505786}"/>
              </a:ext>
            </a:extLst>
          </p:cNvPr>
          <p:cNvSpPr>
            <a:spLocks noGrp="1"/>
          </p:cNvSpPr>
          <p:nvPr>
            <p:ph type="sldNum" sz="quarter" idx="12"/>
          </p:nvPr>
        </p:nvSpPr>
        <p:spPr/>
        <p:txBody>
          <a:bodyPr/>
          <a:lstStyle/>
          <a:p>
            <a:fld id="{330EA680-D336-4FF7-8B7A-9848BB0A1C32}" type="slidenum">
              <a:rPr lang="en-US" smtClean="0"/>
              <a:t>16</a:t>
            </a:fld>
            <a:endParaRPr lang="en-US"/>
          </a:p>
        </p:txBody>
      </p:sp>
      <p:sp>
        <p:nvSpPr>
          <p:cNvPr id="7" name="TextBox 6">
            <a:extLst>
              <a:ext uri="{FF2B5EF4-FFF2-40B4-BE49-F238E27FC236}">
                <a16:creationId xmlns:a16="http://schemas.microsoft.com/office/drawing/2014/main" id="{41D2CECB-8A56-C2EC-56D7-9411E2FA3E92}"/>
              </a:ext>
            </a:extLst>
          </p:cNvPr>
          <p:cNvSpPr txBox="1"/>
          <p:nvPr/>
        </p:nvSpPr>
        <p:spPr>
          <a:xfrm>
            <a:off x="10851227" y="77273"/>
            <a:ext cx="1150671" cy="369332"/>
          </a:xfrm>
          <a:prstGeom prst="rect">
            <a:avLst/>
          </a:prstGeom>
          <a:noFill/>
        </p:spPr>
        <p:txBody>
          <a:bodyPr wrap="square" rtlCol="0">
            <a:spAutoFit/>
          </a:bodyPr>
          <a:lstStyle/>
          <a:p>
            <a:r>
              <a:rPr lang="en-US"/>
              <a:t>Steven</a:t>
            </a:r>
          </a:p>
        </p:txBody>
      </p:sp>
      <p:pic>
        <p:nvPicPr>
          <p:cNvPr id="12" name="Picture 11">
            <a:extLst>
              <a:ext uri="{FF2B5EF4-FFF2-40B4-BE49-F238E27FC236}">
                <a16:creationId xmlns:a16="http://schemas.microsoft.com/office/drawing/2014/main" id="{820DBC45-17C1-833E-A767-0A8D8122B3D4}"/>
              </a:ext>
            </a:extLst>
          </p:cNvPr>
          <p:cNvPicPr>
            <a:picLocks noChangeAspect="1"/>
          </p:cNvPicPr>
          <p:nvPr/>
        </p:nvPicPr>
        <p:blipFill>
          <a:blip r:embed="rId5"/>
          <a:stretch>
            <a:fillRect/>
          </a:stretch>
        </p:blipFill>
        <p:spPr>
          <a:xfrm>
            <a:off x="3955568" y="1729648"/>
            <a:ext cx="4280864" cy="2913976"/>
          </a:xfrm>
          <a:prstGeom prst="rect">
            <a:avLst/>
          </a:prstGeom>
        </p:spPr>
      </p:pic>
      <p:sp>
        <p:nvSpPr>
          <p:cNvPr id="13" name="TextBox 12">
            <a:extLst>
              <a:ext uri="{FF2B5EF4-FFF2-40B4-BE49-F238E27FC236}">
                <a16:creationId xmlns:a16="http://schemas.microsoft.com/office/drawing/2014/main" id="{09F88EE6-7F4C-67BC-B986-B1C0CE396760}"/>
              </a:ext>
            </a:extLst>
          </p:cNvPr>
          <p:cNvSpPr txBox="1"/>
          <p:nvPr/>
        </p:nvSpPr>
        <p:spPr>
          <a:xfrm>
            <a:off x="733714" y="4940704"/>
            <a:ext cx="10117513" cy="1754326"/>
          </a:xfrm>
          <a:prstGeom prst="rect">
            <a:avLst/>
          </a:prstGeom>
          <a:noFill/>
        </p:spPr>
        <p:txBody>
          <a:bodyPr wrap="none" rtlCol="0">
            <a:spAutoFit/>
          </a:bodyPr>
          <a:lstStyle/>
          <a:p>
            <a:r>
              <a:rPr lang="en-US"/>
              <a:t>As expected, the inlet temperature (red) is the lowest temperature, and the outlet temperature (blue) </a:t>
            </a:r>
          </a:p>
          <a:p>
            <a:r>
              <a:rPr lang="en-US"/>
              <a:t>shows the next lowest</a:t>
            </a:r>
          </a:p>
          <a:p>
            <a:r>
              <a:rPr lang="en-US"/>
              <a:t>The Thermocouple closest to the block (green) shows a temperature decrease over time.</a:t>
            </a:r>
          </a:p>
          <a:p>
            <a:r>
              <a:rPr lang="en-US"/>
              <a:t>The next TC from the center (yellow) is decreasing  but much slower</a:t>
            </a:r>
          </a:p>
          <a:p>
            <a:r>
              <a:rPr lang="en-US"/>
              <a:t>The last TC from the center (grey) drops the slowest as expected</a:t>
            </a:r>
          </a:p>
          <a:p>
            <a:r>
              <a:rPr lang="en-US"/>
              <a:t>The sudden jumps are testing our assurance of the thermocouples</a:t>
            </a:r>
          </a:p>
        </p:txBody>
      </p:sp>
    </p:spTree>
    <p:extLst>
      <p:ext uri="{BB962C8B-B14F-4D97-AF65-F5344CB8AC3E}">
        <p14:creationId xmlns:p14="http://schemas.microsoft.com/office/powerpoint/2010/main" val="22719010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E9D3AF8-0821-E6AA-D695-63BBFB4314ED}"/>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E462C3FA-EE10-4283-83A9-F407C925C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8E53E9-01D4-513B-8E38-74AD3634C8DD}"/>
              </a:ext>
            </a:extLst>
          </p:cNvPr>
          <p:cNvSpPr>
            <a:spLocks noGrp="1"/>
          </p:cNvSpPr>
          <p:nvPr>
            <p:ph type="title"/>
          </p:nvPr>
        </p:nvSpPr>
        <p:spPr>
          <a:xfrm>
            <a:off x="1147381" y="301577"/>
            <a:ext cx="10908792" cy="1069848"/>
          </a:xfrm>
        </p:spPr>
        <p:txBody>
          <a:bodyPr vert="horz" lIns="91440" tIns="45720" rIns="91440" bIns="45720" rtlCol="0" anchor="ctr">
            <a:normAutofit fontScale="90000"/>
          </a:bodyPr>
          <a:lstStyle/>
          <a:p>
            <a:pPr algn="ctr"/>
            <a:r>
              <a:rPr lang="en-US" sz="5400"/>
              <a:t>Results – Thermocouple Calibration Curves </a:t>
            </a:r>
          </a:p>
        </p:txBody>
      </p:sp>
      <p:pic>
        <p:nvPicPr>
          <p:cNvPr id="23" name="Google Shape;89;p13">
            <a:extLst>
              <a:ext uri="{FF2B5EF4-FFF2-40B4-BE49-F238E27FC236}">
                <a16:creationId xmlns:a16="http://schemas.microsoft.com/office/drawing/2014/main" id="{4D1989CD-C776-D49F-3CD3-A4F661760C1A}"/>
              </a:ext>
            </a:extLst>
          </p:cNvPr>
          <p:cNvPicPr preferRelativeResize="0"/>
          <p:nvPr/>
        </p:nvPicPr>
        <p:blipFill rotWithShape="1">
          <a:blip r:embed="rId2"/>
          <a:stretch/>
        </p:blipFill>
        <p:spPr>
          <a:xfrm>
            <a:off x="0" y="0"/>
            <a:ext cx="2832070" cy="2145294"/>
          </a:xfrm>
          <a:prstGeom prst="rect">
            <a:avLst/>
          </a:prstGeom>
          <a:noFill/>
        </p:spPr>
      </p:pic>
      <p:sp>
        <p:nvSpPr>
          <p:cNvPr id="25" name="sketch line">
            <a:extLst>
              <a:ext uri="{FF2B5EF4-FFF2-40B4-BE49-F238E27FC236}">
                <a16:creationId xmlns:a16="http://schemas.microsoft.com/office/drawing/2014/main" id="{419C4429-E272-408D-979C-9E5F7C0D3F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10000" y="5575131"/>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B5200467-E6A7-C5B8-A747-5252F8D0D28D}"/>
              </a:ext>
            </a:extLst>
          </p:cNvPr>
          <p:cNvSpPr>
            <a:spLocks noGrp="1"/>
          </p:cNvSpPr>
          <p:nvPr>
            <p:ph type="sldNum" sz="quarter" idx="12"/>
          </p:nvPr>
        </p:nvSpPr>
        <p:spPr>
          <a:xfrm>
            <a:off x="8610600" y="6356350"/>
            <a:ext cx="2743200" cy="365125"/>
          </a:xfrm>
          <a:prstGeom prst="ellipse">
            <a:avLst/>
          </a:prstGeom>
        </p:spPr>
        <p:txBody>
          <a:bodyPr vert="horz" lIns="91440" tIns="45720" rIns="91440" bIns="45720" rtlCol="0" anchor="ctr">
            <a:normAutofit/>
          </a:bodyPr>
          <a:lstStyle/>
          <a:p>
            <a:pPr>
              <a:lnSpc>
                <a:spcPct val="90000"/>
              </a:lnSpc>
              <a:spcAft>
                <a:spcPts val="600"/>
              </a:spcAft>
            </a:pPr>
            <a:fld id="{330EA680-D336-4FF7-8B7A-9848BB0A1C32}" type="slidenum">
              <a:rPr lang="en-US">
                <a:solidFill>
                  <a:schemeClr val="tx1">
                    <a:tint val="75000"/>
                  </a:schemeClr>
                </a:solidFill>
              </a:rPr>
              <a:pPr>
                <a:lnSpc>
                  <a:spcPct val="90000"/>
                </a:lnSpc>
                <a:spcAft>
                  <a:spcPts val="600"/>
                </a:spcAft>
              </a:pPr>
              <a:t>17</a:t>
            </a:fld>
            <a:endParaRPr lang="en-US">
              <a:solidFill>
                <a:schemeClr val="tx1">
                  <a:tint val="75000"/>
                </a:schemeClr>
              </a:solidFill>
            </a:endParaRPr>
          </a:p>
        </p:txBody>
      </p:sp>
      <p:pic>
        <p:nvPicPr>
          <p:cNvPr id="6" name="Google Shape;106;p14">
            <a:extLst>
              <a:ext uri="{FF2B5EF4-FFF2-40B4-BE49-F238E27FC236}">
                <a16:creationId xmlns:a16="http://schemas.microsoft.com/office/drawing/2014/main" id="{9AB600B3-D139-533F-9C0A-CA984DF1D395}"/>
              </a:ext>
            </a:extLst>
          </p:cNvPr>
          <p:cNvPicPr preferRelativeResize="0"/>
          <p:nvPr/>
        </p:nvPicPr>
        <p:blipFill rotWithShape="1">
          <a:blip r:embed="rId3">
            <a:alphaModFix/>
          </a:blip>
          <a:srcRect/>
          <a:stretch/>
        </p:blipFill>
        <p:spPr>
          <a:xfrm>
            <a:off x="58658" y="112616"/>
            <a:ext cx="858732" cy="377922"/>
          </a:xfrm>
          <a:prstGeom prst="rect">
            <a:avLst/>
          </a:prstGeom>
          <a:noFill/>
          <a:ln>
            <a:noFill/>
          </a:ln>
        </p:spPr>
      </p:pic>
      <p:pic>
        <p:nvPicPr>
          <p:cNvPr id="4" name="Picture 3">
            <a:extLst>
              <a:ext uri="{FF2B5EF4-FFF2-40B4-BE49-F238E27FC236}">
                <a16:creationId xmlns:a16="http://schemas.microsoft.com/office/drawing/2014/main" id="{DB9A7959-AB67-0DA3-48BE-93E27A77D25C}"/>
              </a:ext>
            </a:extLst>
          </p:cNvPr>
          <p:cNvPicPr>
            <a:picLocks noChangeAspect="1"/>
          </p:cNvPicPr>
          <p:nvPr/>
        </p:nvPicPr>
        <p:blipFill>
          <a:blip r:embed="rId4"/>
          <a:stretch>
            <a:fillRect/>
          </a:stretch>
        </p:blipFill>
        <p:spPr>
          <a:xfrm>
            <a:off x="148411" y="2015833"/>
            <a:ext cx="6160949" cy="2788924"/>
          </a:xfrm>
          <a:prstGeom prst="rect">
            <a:avLst/>
          </a:prstGeom>
        </p:spPr>
      </p:pic>
      <p:pic>
        <p:nvPicPr>
          <p:cNvPr id="5" name="Picture 4">
            <a:extLst>
              <a:ext uri="{FF2B5EF4-FFF2-40B4-BE49-F238E27FC236}">
                <a16:creationId xmlns:a16="http://schemas.microsoft.com/office/drawing/2014/main" id="{90609379-FAF5-5AC1-ED58-5269E16F8826}"/>
              </a:ext>
            </a:extLst>
          </p:cNvPr>
          <p:cNvPicPr>
            <a:picLocks noChangeAspect="1"/>
          </p:cNvPicPr>
          <p:nvPr/>
        </p:nvPicPr>
        <p:blipFill>
          <a:blip r:embed="rId4"/>
          <a:stretch>
            <a:fillRect/>
          </a:stretch>
        </p:blipFill>
        <p:spPr>
          <a:xfrm>
            <a:off x="148411" y="2015833"/>
            <a:ext cx="6160949" cy="2788924"/>
          </a:xfrm>
          <a:prstGeom prst="rect">
            <a:avLst/>
          </a:prstGeom>
        </p:spPr>
      </p:pic>
      <p:pic>
        <p:nvPicPr>
          <p:cNvPr id="7" name="Picture 6">
            <a:extLst>
              <a:ext uri="{FF2B5EF4-FFF2-40B4-BE49-F238E27FC236}">
                <a16:creationId xmlns:a16="http://schemas.microsoft.com/office/drawing/2014/main" id="{6B24B600-FA45-11AC-F391-B90D97A2C784}"/>
              </a:ext>
            </a:extLst>
          </p:cNvPr>
          <p:cNvPicPr>
            <a:picLocks noChangeAspect="1"/>
          </p:cNvPicPr>
          <p:nvPr/>
        </p:nvPicPr>
        <p:blipFill>
          <a:blip r:embed="rId5"/>
          <a:stretch>
            <a:fillRect/>
          </a:stretch>
        </p:blipFill>
        <p:spPr>
          <a:xfrm>
            <a:off x="6365881" y="2015833"/>
            <a:ext cx="5695886" cy="2788924"/>
          </a:xfrm>
          <a:prstGeom prst="rect">
            <a:avLst/>
          </a:prstGeom>
        </p:spPr>
      </p:pic>
      <p:sp>
        <p:nvSpPr>
          <p:cNvPr id="8" name="TextBox 7">
            <a:extLst>
              <a:ext uri="{FF2B5EF4-FFF2-40B4-BE49-F238E27FC236}">
                <a16:creationId xmlns:a16="http://schemas.microsoft.com/office/drawing/2014/main" id="{BC7CA865-27A9-FCFE-D5E2-427C8CAC0668}"/>
              </a:ext>
            </a:extLst>
          </p:cNvPr>
          <p:cNvSpPr txBox="1"/>
          <p:nvPr/>
        </p:nvSpPr>
        <p:spPr>
          <a:xfrm>
            <a:off x="10973443" y="137648"/>
            <a:ext cx="1178973" cy="365125"/>
          </a:xfrm>
          <a:prstGeom prst="rect">
            <a:avLst/>
          </a:prstGeom>
        </p:spPr>
        <p:txBody>
          <a:bodyPr vert="horz" lIns="91440" tIns="45720" rIns="91440" bIns="45720" rtlCol="0">
            <a:normAutofit fontScale="77500" lnSpcReduction="20000"/>
          </a:bodyPr>
          <a:lstStyle/>
          <a:p>
            <a:pPr algn="ctr">
              <a:lnSpc>
                <a:spcPct val="90000"/>
              </a:lnSpc>
              <a:spcBef>
                <a:spcPts val="1000"/>
              </a:spcBef>
            </a:pPr>
            <a:r>
              <a:rPr lang="en-US" sz="2400"/>
              <a:t>Courtney</a:t>
            </a:r>
          </a:p>
        </p:txBody>
      </p:sp>
    </p:spTree>
    <p:extLst>
      <p:ext uri="{BB962C8B-B14F-4D97-AF65-F5344CB8AC3E}">
        <p14:creationId xmlns:p14="http://schemas.microsoft.com/office/powerpoint/2010/main" val="9995742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E9D3AF8-0821-E6AA-D695-63BBFB4314ED}"/>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E462C3FA-EE10-4283-83A9-F407C925C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8E53E9-01D4-513B-8E38-74AD3634C8DD}"/>
              </a:ext>
            </a:extLst>
          </p:cNvPr>
          <p:cNvSpPr>
            <a:spLocks noGrp="1"/>
          </p:cNvSpPr>
          <p:nvPr>
            <p:ph type="title"/>
          </p:nvPr>
        </p:nvSpPr>
        <p:spPr>
          <a:xfrm>
            <a:off x="1147381" y="301577"/>
            <a:ext cx="10908792" cy="1069848"/>
          </a:xfrm>
        </p:spPr>
        <p:txBody>
          <a:bodyPr vert="horz" lIns="91440" tIns="45720" rIns="91440" bIns="45720" rtlCol="0" anchor="ctr">
            <a:normAutofit fontScale="90000"/>
          </a:bodyPr>
          <a:lstStyle/>
          <a:p>
            <a:pPr algn="ctr"/>
            <a:r>
              <a:rPr lang="en-US" sz="5400"/>
              <a:t>Results – Thermocouple Calibration Curves </a:t>
            </a:r>
          </a:p>
        </p:txBody>
      </p:sp>
      <p:pic>
        <p:nvPicPr>
          <p:cNvPr id="23" name="Google Shape;89;p13">
            <a:extLst>
              <a:ext uri="{FF2B5EF4-FFF2-40B4-BE49-F238E27FC236}">
                <a16:creationId xmlns:a16="http://schemas.microsoft.com/office/drawing/2014/main" id="{4D1989CD-C776-D49F-3CD3-A4F661760C1A}"/>
              </a:ext>
            </a:extLst>
          </p:cNvPr>
          <p:cNvPicPr preferRelativeResize="0"/>
          <p:nvPr/>
        </p:nvPicPr>
        <p:blipFill rotWithShape="1">
          <a:blip r:embed="rId2"/>
          <a:stretch/>
        </p:blipFill>
        <p:spPr>
          <a:xfrm>
            <a:off x="0" y="0"/>
            <a:ext cx="2832070" cy="2145294"/>
          </a:xfrm>
          <a:prstGeom prst="rect">
            <a:avLst/>
          </a:prstGeom>
          <a:noFill/>
        </p:spPr>
      </p:pic>
      <p:sp>
        <p:nvSpPr>
          <p:cNvPr id="25" name="sketch line">
            <a:extLst>
              <a:ext uri="{FF2B5EF4-FFF2-40B4-BE49-F238E27FC236}">
                <a16:creationId xmlns:a16="http://schemas.microsoft.com/office/drawing/2014/main" id="{419C4429-E272-408D-979C-9E5F7C0D3F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10000" y="5575131"/>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B5200467-E6A7-C5B8-A747-5252F8D0D28D}"/>
              </a:ext>
            </a:extLst>
          </p:cNvPr>
          <p:cNvSpPr>
            <a:spLocks noGrp="1"/>
          </p:cNvSpPr>
          <p:nvPr>
            <p:ph type="sldNum" sz="quarter" idx="12"/>
          </p:nvPr>
        </p:nvSpPr>
        <p:spPr>
          <a:xfrm>
            <a:off x="8610600" y="6356350"/>
            <a:ext cx="2743200" cy="365125"/>
          </a:xfrm>
          <a:prstGeom prst="ellipse">
            <a:avLst/>
          </a:prstGeom>
        </p:spPr>
        <p:txBody>
          <a:bodyPr vert="horz" lIns="91440" tIns="45720" rIns="91440" bIns="45720" rtlCol="0" anchor="ctr">
            <a:normAutofit/>
          </a:bodyPr>
          <a:lstStyle/>
          <a:p>
            <a:pPr>
              <a:lnSpc>
                <a:spcPct val="90000"/>
              </a:lnSpc>
              <a:spcAft>
                <a:spcPts val="600"/>
              </a:spcAft>
            </a:pPr>
            <a:fld id="{330EA680-D336-4FF7-8B7A-9848BB0A1C32}" type="slidenum">
              <a:rPr lang="en-US">
                <a:solidFill>
                  <a:schemeClr val="tx1">
                    <a:tint val="75000"/>
                  </a:schemeClr>
                </a:solidFill>
              </a:rPr>
              <a:pPr>
                <a:lnSpc>
                  <a:spcPct val="90000"/>
                </a:lnSpc>
                <a:spcAft>
                  <a:spcPts val="600"/>
                </a:spcAft>
              </a:pPr>
              <a:t>18</a:t>
            </a:fld>
            <a:endParaRPr lang="en-US">
              <a:solidFill>
                <a:schemeClr val="tx1">
                  <a:tint val="75000"/>
                </a:schemeClr>
              </a:solidFill>
            </a:endParaRPr>
          </a:p>
        </p:txBody>
      </p:sp>
      <p:pic>
        <p:nvPicPr>
          <p:cNvPr id="6" name="Google Shape;106;p14">
            <a:extLst>
              <a:ext uri="{FF2B5EF4-FFF2-40B4-BE49-F238E27FC236}">
                <a16:creationId xmlns:a16="http://schemas.microsoft.com/office/drawing/2014/main" id="{9AB600B3-D139-533F-9C0A-CA984DF1D395}"/>
              </a:ext>
            </a:extLst>
          </p:cNvPr>
          <p:cNvPicPr preferRelativeResize="0"/>
          <p:nvPr/>
        </p:nvPicPr>
        <p:blipFill rotWithShape="1">
          <a:blip r:embed="rId3">
            <a:alphaModFix/>
          </a:blip>
          <a:srcRect/>
          <a:stretch/>
        </p:blipFill>
        <p:spPr>
          <a:xfrm>
            <a:off x="58658" y="112616"/>
            <a:ext cx="858732" cy="377922"/>
          </a:xfrm>
          <a:prstGeom prst="rect">
            <a:avLst/>
          </a:prstGeom>
          <a:noFill/>
          <a:ln>
            <a:noFill/>
          </a:ln>
        </p:spPr>
      </p:pic>
      <p:pic>
        <p:nvPicPr>
          <p:cNvPr id="4" name="Picture 3">
            <a:extLst>
              <a:ext uri="{FF2B5EF4-FFF2-40B4-BE49-F238E27FC236}">
                <a16:creationId xmlns:a16="http://schemas.microsoft.com/office/drawing/2014/main" id="{9923A194-1934-2A98-81AA-6A8D073E2906}"/>
              </a:ext>
            </a:extLst>
          </p:cNvPr>
          <p:cNvPicPr>
            <a:picLocks noChangeAspect="1"/>
          </p:cNvPicPr>
          <p:nvPr/>
        </p:nvPicPr>
        <p:blipFill>
          <a:blip r:embed="rId4"/>
          <a:stretch>
            <a:fillRect/>
          </a:stretch>
        </p:blipFill>
        <p:spPr>
          <a:xfrm>
            <a:off x="35168" y="2059440"/>
            <a:ext cx="6349617" cy="3091964"/>
          </a:xfrm>
          <a:prstGeom prst="rect">
            <a:avLst/>
          </a:prstGeom>
        </p:spPr>
      </p:pic>
      <p:pic>
        <p:nvPicPr>
          <p:cNvPr id="5" name="Picture 4">
            <a:extLst>
              <a:ext uri="{FF2B5EF4-FFF2-40B4-BE49-F238E27FC236}">
                <a16:creationId xmlns:a16="http://schemas.microsoft.com/office/drawing/2014/main" id="{4784BD92-24D6-33DA-DA3C-A07C242437F2}"/>
              </a:ext>
            </a:extLst>
          </p:cNvPr>
          <p:cNvPicPr>
            <a:picLocks noChangeAspect="1"/>
          </p:cNvPicPr>
          <p:nvPr/>
        </p:nvPicPr>
        <p:blipFill>
          <a:blip r:embed="rId5"/>
          <a:stretch>
            <a:fillRect/>
          </a:stretch>
        </p:blipFill>
        <p:spPr>
          <a:xfrm>
            <a:off x="6456065" y="2055376"/>
            <a:ext cx="5700765" cy="3096027"/>
          </a:xfrm>
          <a:prstGeom prst="rect">
            <a:avLst/>
          </a:prstGeom>
        </p:spPr>
      </p:pic>
      <p:sp>
        <p:nvSpPr>
          <p:cNvPr id="7" name="TextBox 6">
            <a:extLst>
              <a:ext uri="{FF2B5EF4-FFF2-40B4-BE49-F238E27FC236}">
                <a16:creationId xmlns:a16="http://schemas.microsoft.com/office/drawing/2014/main" id="{CC6436BC-A1A0-00B8-A4DF-7B2F5AFB122F}"/>
              </a:ext>
            </a:extLst>
          </p:cNvPr>
          <p:cNvSpPr txBox="1"/>
          <p:nvPr/>
        </p:nvSpPr>
        <p:spPr>
          <a:xfrm>
            <a:off x="10973443" y="137648"/>
            <a:ext cx="1178973" cy="365125"/>
          </a:xfrm>
          <a:prstGeom prst="rect">
            <a:avLst/>
          </a:prstGeom>
        </p:spPr>
        <p:txBody>
          <a:bodyPr vert="horz" lIns="91440" tIns="45720" rIns="91440" bIns="45720" rtlCol="0">
            <a:normAutofit fontScale="77500" lnSpcReduction="20000"/>
          </a:bodyPr>
          <a:lstStyle/>
          <a:p>
            <a:pPr algn="ctr">
              <a:lnSpc>
                <a:spcPct val="90000"/>
              </a:lnSpc>
              <a:spcBef>
                <a:spcPts val="1000"/>
              </a:spcBef>
            </a:pPr>
            <a:r>
              <a:rPr lang="en-US" sz="2400"/>
              <a:t>Courtney</a:t>
            </a:r>
          </a:p>
        </p:txBody>
      </p:sp>
    </p:spTree>
    <p:extLst>
      <p:ext uri="{BB962C8B-B14F-4D97-AF65-F5344CB8AC3E}">
        <p14:creationId xmlns:p14="http://schemas.microsoft.com/office/powerpoint/2010/main" val="16784494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E9D3AF8-0821-E6AA-D695-63BBFB4314ED}"/>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E462C3FA-EE10-4283-83A9-F407C925C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8E53E9-01D4-513B-8E38-74AD3634C8DD}"/>
              </a:ext>
            </a:extLst>
          </p:cNvPr>
          <p:cNvSpPr>
            <a:spLocks noGrp="1"/>
          </p:cNvSpPr>
          <p:nvPr>
            <p:ph type="title"/>
          </p:nvPr>
        </p:nvSpPr>
        <p:spPr>
          <a:xfrm>
            <a:off x="1147381" y="301577"/>
            <a:ext cx="10908792" cy="1069848"/>
          </a:xfrm>
        </p:spPr>
        <p:txBody>
          <a:bodyPr vert="horz" lIns="91440" tIns="45720" rIns="91440" bIns="45720" rtlCol="0" anchor="ctr">
            <a:normAutofit fontScale="90000"/>
          </a:bodyPr>
          <a:lstStyle/>
          <a:p>
            <a:pPr algn="ctr"/>
            <a:r>
              <a:rPr lang="en-US" sz="5400"/>
              <a:t>Results – Thermocouple Calibration Curves </a:t>
            </a:r>
          </a:p>
        </p:txBody>
      </p:sp>
      <p:pic>
        <p:nvPicPr>
          <p:cNvPr id="23" name="Google Shape;89;p13">
            <a:extLst>
              <a:ext uri="{FF2B5EF4-FFF2-40B4-BE49-F238E27FC236}">
                <a16:creationId xmlns:a16="http://schemas.microsoft.com/office/drawing/2014/main" id="{4D1989CD-C776-D49F-3CD3-A4F661760C1A}"/>
              </a:ext>
            </a:extLst>
          </p:cNvPr>
          <p:cNvPicPr preferRelativeResize="0"/>
          <p:nvPr/>
        </p:nvPicPr>
        <p:blipFill rotWithShape="1">
          <a:blip r:embed="rId2"/>
          <a:stretch/>
        </p:blipFill>
        <p:spPr>
          <a:xfrm>
            <a:off x="0" y="0"/>
            <a:ext cx="2832070" cy="2145294"/>
          </a:xfrm>
          <a:prstGeom prst="rect">
            <a:avLst/>
          </a:prstGeom>
          <a:noFill/>
        </p:spPr>
      </p:pic>
      <p:sp>
        <p:nvSpPr>
          <p:cNvPr id="25" name="sketch line">
            <a:extLst>
              <a:ext uri="{FF2B5EF4-FFF2-40B4-BE49-F238E27FC236}">
                <a16:creationId xmlns:a16="http://schemas.microsoft.com/office/drawing/2014/main" id="{419C4429-E272-408D-979C-9E5F7C0D3F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10000" y="5575131"/>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B5200467-E6A7-C5B8-A747-5252F8D0D28D}"/>
              </a:ext>
            </a:extLst>
          </p:cNvPr>
          <p:cNvSpPr>
            <a:spLocks noGrp="1"/>
          </p:cNvSpPr>
          <p:nvPr>
            <p:ph type="sldNum" sz="quarter" idx="12"/>
          </p:nvPr>
        </p:nvSpPr>
        <p:spPr>
          <a:xfrm>
            <a:off x="8610600" y="6356350"/>
            <a:ext cx="2743200" cy="365125"/>
          </a:xfrm>
          <a:prstGeom prst="ellipse">
            <a:avLst/>
          </a:prstGeom>
        </p:spPr>
        <p:txBody>
          <a:bodyPr vert="horz" lIns="91440" tIns="45720" rIns="91440" bIns="45720" rtlCol="0" anchor="ctr">
            <a:normAutofit/>
          </a:bodyPr>
          <a:lstStyle/>
          <a:p>
            <a:pPr>
              <a:lnSpc>
                <a:spcPct val="90000"/>
              </a:lnSpc>
              <a:spcAft>
                <a:spcPts val="600"/>
              </a:spcAft>
            </a:pPr>
            <a:fld id="{330EA680-D336-4FF7-8B7A-9848BB0A1C32}" type="slidenum">
              <a:rPr lang="en-US">
                <a:solidFill>
                  <a:schemeClr val="tx1">
                    <a:tint val="75000"/>
                  </a:schemeClr>
                </a:solidFill>
              </a:rPr>
              <a:pPr>
                <a:lnSpc>
                  <a:spcPct val="90000"/>
                </a:lnSpc>
                <a:spcAft>
                  <a:spcPts val="600"/>
                </a:spcAft>
              </a:pPr>
              <a:t>19</a:t>
            </a:fld>
            <a:endParaRPr lang="en-US">
              <a:solidFill>
                <a:schemeClr val="tx1">
                  <a:tint val="75000"/>
                </a:schemeClr>
              </a:solidFill>
            </a:endParaRPr>
          </a:p>
        </p:txBody>
      </p:sp>
      <p:pic>
        <p:nvPicPr>
          <p:cNvPr id="6" name="Google Shape;106;p14">
            <a:extLst>
              <a:ext uri="{FF2B5EF4-FFF2-40B4-BE49-F238E27FC236}">
                <a16:creationId xmlns:a16="http://schemas.microsoft.com/office/drawing/2014/main" id="{9AB600B3-D139-533F-9C0A-CA984DF1D395}"/>
              </a:ext>
            </a:extLst>
          </p:cNvPr>
          <p:cNvPicPr preferRelativeResize="0"/>
          <p:nvPr/>
        </p:nvPicPr>
        <p:blipFill rotWithShape="1">
          <a:blip r:embed="rId3">
            <a:alphaModFix/>
          </a:blip>
          <a:srcRect/>
          <a:stretch/>
        </p:blipFill>
        <p:spPr>
          <a:xfrm>
            <a:off x="58658" y="112616"/>
            <a:ext cx="858732" cy="377922"/>
          </a:xfrm>
          <a:prstGeom prst="rect">
            <a:avLst/>
          </a:prstGeom>
          <a:noFill/>
          <a:ln>
            <a:noFill/>
          </a:ln>
        </p:spPr>
      </p:pic>
      <p:pic>
        <p:nvPicPr>
          <p:cNvPr id="4" name="Picture 3">
            <a:extLst>
              <a:ext uri="{FF2B5EF4-FFF2-40B4-BE49-F238E27FC236}">
                <a16:creationId xmlns:a16="http://schemas.microsoft.com/office/drawing/2014/main" id="{8053F0B7-A02F-AAD5-8549-6D882194B102}"/>
              </a:ext>
            </a:extLst>
          </p:cNvPr>
          <p:cNvPicPr>
            <a:picLocks noChangeAspect="1"/>
          </p:cNvPicPr>
          <p:nvPr/>
        </p:nvPicPr>
        <p:blipFill>
          <a:blip r:embed="rId4"/>
          <a:stretch>
            <a:fillRect/>
          </a:stretch>
        </p:blipFill>
        <p:spPr>
          <a:xfrm>
            <a:off x="110559" y="1984619"/>
            <a:ext cx="5895008" cy="2944127"/>
          </a:xfrm>
          <a:prstGeom prst="rect">
            <a:avLst/>
          </a:prstGeom>
        </p:spPr>
      </p:pic>
      <p:pic>
        <p:nvPicPr>
          <p:cNvPr id="5" name="Picture 4">
            <a:extLst>
              <a:ext uri="{FF2B5EF4-FFF2-40B4-BE49-F238E27FC236}">
                <a16:creationId xmlns:a16="http://schemas.microsoft.com/office/drawing/2014/main" id="{026128E6-14F4-75E8-5CDC-B203A27FBC08}"/>
              </a:ext>
            </a:extLst>
          </p:cNvPr>
          <p:cNvPicPr>
            <a:picLocks noChangeAspect="1"/>
          </p:cNvPicPr>
          <p:nvPr/>
        </p:nvPicPr>
        <p:blipFill>
          <a:blip r:embed="rId5"/>
          <a:stretch>
            <a:fillRect/>
          </a:stretch>
        </p:blipFill>
        <p:spPr>
          <a:xfrm>
            <a:off x="6186434" y="1984619"/>
            <a:ext cx="5930053" cy="2962913"/>
          </a:xfrm>
          <a:prstGeom prst="rect">
            <a:avLst/>
          </a:prstGeom>
        </p:spPr>
      </p:pic>
      <p:sp>
        <p:nvSpPr>
          <p:cNvPr id="7" name="TextBox 6">
            <a:extLst>
              <a:ext uri="{FF2B5EF4-FFF2-40B4-BE49-F238E27FC236}">
                <a16:creationId xmlns:a16="http://schemas.microsoft.com/office/drawing/2014/main" id="{D38192AF-527F-6C14-D2E5-773334E2130F}"/>
              </a:ext>
            </a:extLst>
          </p:cNvPr>
          <p:cNvSpPr txBox="1"/>
          <p:nvPr/>
        </p:nvSpPr>
        <p:spPr>
          <a:xfrm>
            <a:off x="10973443" y="137648"/>
            <a:ext cx="1178973" cy="365125"/>
          </a:xfrm>
          <a:prstGeom prst="rect">
            <a:avLst/>
          </a:prstGeom>
        </p:spPr>
        <p:txBody>
          <a:bodyPr vert="horz" lIns="91440" tIns="45720" rIns="91440" bIns="45720" rtlCol="0">
            <a:normAutofit fontScale="77500" lnSpcReduction="20000"/>
          </a:bodyPr>
          <a:lstStyle/>
          <a:p>
            <a:pPr algn="ctr">
              <a:lnSpc>
                <a:spcPct val="90000"/>
              </a:lnSpc>
              <a:spcBef>
                <a:spcPts val="1000"/>
              </a:spcBef>
            </a:pPr>
            <a:r>
              <a:rPr lang="en-US" sz="2400"/>
              <a:t>Courtney</a:t>
            </a:r>
          </a:p>
        </p:txBody>
      </p:sp>
    </p:spTree>
    <p:extLst>
      <p:ext uri="{BB962C8B-B14F-4D97-AF65-F5344CB8AC3E}">
        <p14:creationId xmlns:p14="http://schemas.microsoft.com/office/powerpoint/2010/main" val="34165696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E9D3AF8-0821-E6AA-D695-63BBFB4314ED}"/>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E462C3FA-EE10-4283-83A9-F407C925C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8E53E9-01D4-513B-8E38-74AD3634C8DD}"/>
              </a:ext>
            </a:extLst>
          </p:cNvPr>
          <p:cNvSpPr>
            <a:spLocks noGrp="1"/>
          </p:cNvSpPr>
          <p:nvPr>
            <p:ph type="title"/>
          </p:nvPr>
        </p:nvSpPr>
        <p:spPr>
          <a:xfrm>
            <a:off x="1147381" y="301577"/>
            <a:ext cx="10908792" cy="1069848"/>
          </a:xfrm>
        </p:spPr>
        <p:txBody>
          <a:bodyPr vert="horz" lIns="91440" tIns="45720" rIns="91440" bIns="45720" rtlCol="0" anchor="ctr">
            <a:normAutofit fontScale="90000"/>
          </a:bodyPr>
          <a:lstStyle/>
          <a:p>
            <a:pPr algn="ctr"/>
            <a:r>
              <a:rPr lang="en-US" sz="5400"/>
              <a:t>Results – Thermocouple Calibration Curves </a:t>
            </a:r>
          </a:p>
        </p:txBody>
      </p:sp>
      <p:pic>
        <p:nvPicPr>
          <p:cNvPr id="23" name="Google Shape;89;p13">
            <a:extLst>
              <a:ext uri="{FF2B5EF4-FFF2-40B4-BE49-F238E27FC236}">
                <a16:creationId xmlns:a16="http://schemas.microsoft.com/office/drawing/2014/main" id="{4D1989CD-C776-D49F-3CD3-A4F661760C1A}"/>
              </a:ext>
            </a:extLst>
          </p:cNvPr>
          <p:cNvPicPr preferRelativeResize="0"/>
          <p:nvPr/>
        </p:nvPicPr>
        <p:blipFill rotWithShape="1">
          <a:blip r:embed="rId2"/>
          <a:stretch/>
        </p:blipFill>
        <p:spPr>
          <a:xfrm>
            <a:off x="0" y="0"/>
            <a:ext cx="2832070" cy="2145294"/>
          </a:xfrm>
          <a:prstGeom prst="rect">
            <a:avLst/>
          </a:prstGeom>
          <a:noFill/>
        </p:spPr>
      </p:pic>
      <p:sp>
        <p:nvSpPr>
          <p:cNvPr id="25" name="sketch line">
            <a:extLst>
              <a:ext uri="{FF2B5EF4-FFF2-40B4-BE49-F238E27FC236}">
                <a16:creationId xmlns:a16="http://schemas.microsoft.com/office/drawing/2014/main" id="{419C4429-E272-408D-979C-9E5F7C0D3F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10000" y="5575131"/>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B5200467-E6A7-C5B8-A747-5252F8D0D28D}"/>
              </a:ext>
            </a:extLst>
          </p:cNvPr>
          <p:cNvSpPr>
            <a:spLocks noGrp="1"/>
          </p:cNvSpPr>
          <p:nvPr>
            <p:ph type="sldNum" sz="quarter" idx="12"/>
          </p:nvPr>
        </p:nvSpPr>
        <p:spPr>
          <a:xfrm>
            <a:off x="8610600" y="6356350"/>
            <a:ext cx="2743200" cy="365125"/>
          </a:xfrm>
          <a:prstGeom prst="ellipse">
            <a:avLst/>
          </a:prstGeom>
        </p:spPr>
        <p:txBody>
          <a:bodyPr vert="horz" lIns="91440" tIns="45720" rIns="91440" bIns="45720" rtlCol="0" anchor="ctr">
            <a:normAutofit/>
          </a:bodyPr>
          <a:lstStyle/>
          <a:p>
            <a:pPr>
              <a:lnSpc>
                <a:spcPct val="90000"/>
              </a:lnSpc>
              <a:spcAft>
                <a:spcPts val="600"/>
              </a:spcAft>
            </a:pPr>
            <a:fld id="{330EA680-D336-4FF7-8B7A-9848BB0A1C32}" type="slidenum">
              <a:rPr lang="en-US">
                <a:solidFill>
                  <a:schemeClr val="tx1">
                    <a:tint val="75000"/>
                  </a:schemeClr>
                </a:solidFill>
              </a:rPr>
              <a:pPr>
                <a:lnSpc>
                  <a:spcPct val="90000"/>
                </a:lnSpc>
                <a:spcAft>
                  <a:spcPts val="600"/>
                </a:spcAft>
              </a:pPr>
              <a:t>20</a:t>
            </a:fld>
            <a:endParaRPr lang="en-US">
              <a:solidFill>
                <a:schemeClr val="tx1">
                  <a:tint val="75000"/>
                </a:schemeClr>
              </a:solidFill>
            </a:endParaRPr>
          </a:p>
        </p:txBody>
      </p:sp>
      <p:pic>
        <p:nvPicPr>
          <p:cNvPr id="6" name="Google Shape;106;p14">
            <a:extLst>
              <a:ext uri="{FF2B5EF4-FFF2-40B4-BE49-F238E27FC236}">
                <a16:creationId xmlns:a16="http://schemas.microsoft.com/office/drawing/2014/main" id="{9AB600B3-D139-533F-9C0A-CA984DF1D395}"/>
              </a:ext>
            </a:extLst>
          </p:cNvPr>
          <p:cNvPicPr preferRelativeResize="0"/>
          <p:nvPr/>
        </p:nvPicPr>
        <p:blipFill rotWithShape="1">
          <a:blip r:embed="rId3">
            <a:alphaModFix/>
          </a:blip>
          <a:srcRect/>
          <a:stretch/>
        </p:blipFill>
        <p:spPr>
          <a:xfrm>
            <a:off x="58658" y="112616"/>
            <a:ext cx="858732" cy="377922"/>
          </a:xfrm>
          <a:prstGeom prst="rect">
            <a:avLst/>
          </a:prstGeom>
          <a:noFill/>
          <a:ln>
            <a:noFill/>
          </a:ln>
        </p:spPr>
      </p:pic>
      <p:pic>
        <p:nvPicPr>
          <p:cNvPr id="4" name="Content Placeholder 9">
            <a:extLst>
              <a:ext uri="{FF2B5EF4-FFF2-40B4-BE49-F238E27FC236}">
                <a16:creationId xmlns:a16="http://schemas.microsoft.com/office/drawing/2014/main" id="{45B6FF6A-B814-64CF-E964-E962F9613C56}"/>
              </a:ext>
            </a:extLst>
          </p:cNvPr>
          <p:cNvPicPr>
            <a:picLocks noGrp="1" noChangeAspect="1"/>
          </p:cNvPicPr>
          <p:nvPr>
            <p:ph idx="1"/>
          </p:nvPr>
        </p:nvPicPr>
        <p:blipFill>
          <a:blip r:embed="rId4"/>
          <a:stretch>
            <a:fillRect/>
          </a:stretch>
        </p:blipFill>
        <p:spPr>
          <a:xfrm>
            <a:off x="0" y="2002412"/>
            <a:ext cx="5768788" cy="2623705"/>
          </a:xfrm>
          <a:prstGeom prst="rect">
            <a:avLst/>
          </a:prstGeom>
        </p:spPr>
      </p:pic>
      <p:pic>
        <p:nvPicPr>
          <p:cNvPr id="5" name="Picture 4">
            <a:extLst>
              <a:ext uri="{FF2B5EF4-FFF2-40B4-BE49-F238E27FC236}">
                <a16:creationId xmlns:a16="http://schemas.microsoft.com/office/drawing/2014/main" id="{BEA9CAFE-E1AF-9437-1B64-4B74AA1126AB}"/>
              </a:ext>
            </a:extLst>
          </p:cNvPr>
          <p:cNvPicPr>
            <a:picLocks noChangeAspect="1"/>
          </p:cNvPicPr>
          <p:nvPr/>
        </p:nvPicPr>
        <p:blipFill>
          <a:blip r:embed="rId5"/>
          <a:stretch>
            <a:fillRect/>
          </a:stretch>
        </p:blipFill>
        <p:spPr>
          <a:xfrm>
            <a:off x="6262091" y="1934015"/>
            <a:ext cx="5766181" cy="2679034"/>
          </a:xfrm>
          <a:prstGeom prst="rect">
            <a:avLst/>
          </a:prstGeom>
        </p:spPr>
      </p:pic>
      <p:sp>
        <p:nvSpPr>
          <p:cNvPr id="7" name="TextBox 6">
            <a:extLst>
              <a:ext uri="{FF2B5EF4-FFF2-40B4-BE49-F238E27FC236}">
                <a16:creationId xmlns:a16="http://schemas.microsoft.com/office/drawing/2014/main" id="{B8355CB1-B6C1-78E8-2E48-BFDFA3132C2D}"/>
              </a:ext>
            </a:extLst>
          </p:cNvPr>
          <p:cNvSpPr txBox="1"/>
          <p:nvPr/>
        </p:nvSpPr>
        <p:spPr>
          <a:xfrm>
            <a:off x="10973443" y="137648"/>
            <a:ext cx="1178973" cy="365125"/>
          </a:xfrm>
          <a:prstGeom prst="rect">
            <a:avLst/>
          </a:prstGeom>
        </p:spPr>
        <p:txBody>
          <a:bodyPr vert="horz" lIns="91440" tIns="45720" rIns="91440" bIns="45720" rtlCol="0">
            <a:normAutofit fontScale="77500" lnSpcReduction="20000"/>
          </a:bodyPr>
          <a:lstStyle/>
          <a:p>
            <a:pPr algn="ctr">
              <a:lnSpc>
                <a:spcPct val="90000"/>
              </a:lnSpc>
              <a:spcBef>
                <a:spcPts val="1000"/>
              </a:spcBef>
            </a:pPr>
            <a:r>
              <a:rPr lang="en-US" sz="2400"/>
              <a:t>Courtney</a:t>
            </a:r>
          </a:p>
        </p:txBody>
      </p:sp>
    </p:spTree>
    <p:extLst>
      <p:ext uri="{BB962C8B-B14F-4D97-AF65-F5344CB8AC3E}">
        <p14:creationId xmlns:p14="http://schemas.microsoft.com/office/powerpoint/2010/main" val="40647213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E9D3AF8-0821-E6AA-D695-63BBFB4314ED}"/>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E462C3FA-EE10-4283-83A9-F407C925C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8E53E9-01D4-513B-8E38-74AD3634C8DD}"/>
              </a:ext>
            </a:extLst>
          </p:cNvPr>
          <p:cNvSpPr>
            <a:spLocks noGrp="1"/>
          </p:cNvSpPr>
          <p:nvPr>
            <p:ph type="title"/>
          </p:nvPr>
        </p:nvSpPr>
        <p:spPr>
          <a:xfrm>
            <a:off x="1157430" y="0"/>
            <a:ext cx="10908792" cy="1069848"/>
          </a:xfrm>
        </p:spPr>
        <p:txBody>
          <a:bodyPr vert="horz" lIns="91440" tIns="45720" rIns="91440" bIns="45720" rtlCol="0" anchor="ctr">
            <a:normAutofit/>
          </a:bodyPr>
          <a:lstStyle/>
          <a:p>
            <a:pPr algn="ctr"/>
            <a:r>
              <a:rPr lang="en-US" sz="5400"/>
              <a:t>Results – Flow Rate Calibration Curve </a:t>
            </a:r>
          </a:p>
        </p:txBody>
      </p:sp>
      <p:pic>
        <p:nvPicPr>
          <p:cNvPr id="23" name="Google Shape;89;p13">
            <a:extLst>
              <a:ext uri="{FF2B5EF4-FFF2-40B4-BE49-F238E27FC236}">
                <a16:creationId xmlns:a16="http://schemas.microsoft.com/office/drawing/2014/main" id="{4D1989CD-C776-D49F-3CD3-A4F661760C1A}"/>
              </a:ext>
            </a:extLst>
          </p:cNvPr>
          <p:cNvPicPr preferRelativeResize="0"/>
          <p:nvPr/>
        </p:nvPicPr>
        <p:blipFill rotWithShape="1">
          <a:blip r:embed="rId2"/>
          <a:stretch/>
        </p:blipFill>
        <p:spPr>
          <a:xfrm>
            <a:off x="0" y="0"/>
            <a:ext cx="2832070" cy="2145294"/>
          </a:xfrm>
          <a:prstGeom prst="rect">
            <a:avLst/>
          </a:prstGeom>
          <a:noFill/>
        </p:spPr>
      </p:pic>
      <p:sp>
        <p:nvSpPr>
          <p:cNvPr id="25" name="sketch line">
            <a:extLst>
              <a:ext uri="{FF2B5EF4-FFF2-40B4-BE49-F238E27FC236}">
                <a16:creationId xmlns:a16="http://schemas.microsoft.com/office/drawing/2014/main" id="{419C4429-E272-408D-979C-9E5F7C0D3F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10000" y="5575131"/>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B5200467-E6A7-C5B8-A747-5252F8D0D28D}"/>
              </a:ext>
            </a:extLst>
          </p:cNvPr>
          <p:cNvSpPr>
            <a:spLocks noGrp="1"/>
          </p:cNvSpPr>
          <p:nvPr>
            <p:ph type="sldNum" sz="quarter" idx="12"/>
          </p:nvPr>
        </p:nvSpPr>
        <p:spPr>
          <a:xfrm>
            <a:off x="8610600" y="6356350"/>
            <a:ext cx="2743200" cy="365125"/>
          </a:xfrm>
          <a:prstGeom prst="ellipse">
            <a:avLst/>
          </a:prstGeom>
        </p:spPr>
        <p:txBody>
          <a:bodyPr vert="horz" lIns="91440" tIns="45720" rIns="91440" bIns="45720" rtlCol="0" anchor="ctr">
            <a:normAutofit/>
          </a:bodyPr>
          <a:lstStyle/>
          <a:p>
            <a:pPr>
              <a:lnSpc>
                <a:spcPct val="90000"/>
              </a:lnSpc>
              <a:spcAft>
                <a:spcPts val="600"/>
              </a:spcAft>
            </a:pPr>
            <a:fld id="{330EA680-D336-4FF7-8B7A-9848BB0A1C32}" type="slidenum">
              <a:rPr lang="en-US" smtClean="0">
                <a:solidFill>
                  <a:schemeClr val="tx1">
                    <a:tint val="75000"/>
                  </a:schemeClr>
                </a:solidFill>
              </a:rPr>
              <a:pPr>
                <a:lnSpc>
                  <a:spcPct val="90000"/>
                </a:lnSpc>
                <a:spcAft>
                  <a:spcPts val="600"/>
                </a:spcAft>
              </a:pPr>
              <a:t>21</a:t>
            </a:fld>
            <a:endParaRPr lang="en-US">
              <a:solidFill>
                <a:schemeClr val="tx1">
                  <a:tint val="75000"/>
                </a:schemeClr>
              </a:solidFill>
            </a:endParaRPr>
          </a:p>
        </p:txBody>
      </p:sp>
      <p:pic>
        <p:nvPicPr>
          <p:cNvPr id="6" name="Google Shape;106;p14">
            <a:extLst>
              <a:ext uri="{FF2B5EF4-FFF2-40B4-BE49-F238E27FC236}">
                <a16:creationId xmlns:a16="http://schemas.microsoft.com/office/drawing/2014/main" id="{9AB600B3-D139-533F-9C0A-CA984DF1D395}"/>
              </a:ext>
            </a:extLst>
          </p:cNvPr>
          <p:cNvPicPr preferRelativeResize="0"/>
          <p:nvPr/>
        </p:nvPicPr>
        <p:blipFill rotWithShape="1">
          <a:blip r:embed="rId3">
            <a:alphaModFix/>
          </a:blip>
          <a:srcRect/>
          <a:stretch/>
        </p:blipFill>
        <p:spPr>
          <a:xfrm>
            <a:off x="58658" y="112616"/>
            <a:ext cx="858732" cy="377922"/>
          </a:xfrm>
          <a:prstGeom prst="rect">
            <a:avLst/>
          </a:prstGeom>
          <a:noFill/>
          <a:ln>
            <a:noFill/>
          </a:ln>
        </p:spPr>
      </p:pic>
      <p:pic>
        <p:nvPicPr>
          <p:cNvPr id="5" name="Picture 4">
            <a:extLst>
              <a:ext uri="{FF2B5EF4-FFF2-40B4-BE49-F238E27FC236}">
                <a16:creationId xmlns:a16="http://schemas.microsoft.com/office/drawing/2014/main" id="{30E6467F-7BD7-E7B6-4503-B300D1051C4C}"/>
              </a:ext>
            </a:extLst>
          </p:cNvPr>
          <p:cNvPicPr>
            <a:picLocks noChangeAspect="1"/>
          </p:cNvPicPr>
          <p:nvPr/>
        </p:nvPicPr>
        <p:blipFill>
          <a:blip r:embed="rId4"/>
          <a:stretch>
            <a:fillRect/>
          </a:stretch>
        </p:blipFill>
        <p:spPr>
          <a:xfrm>
            <a:off x="2467276" y="971133"/>
            <a:ext cx="6695067" cy="3849664"/>
          </a:xfrm>
          <a:prstGeom prst="rect">
            <a:avLst/>
          </a:prstGeom>
          <a:ln>
            <a:noFill/>
          </a:ln>
          <a:effectLst>
            <a:outerShdw blurRad="76200" dist="63500" dir="5040000" algn="tl" rotWithShape="0">
              <a:srgbClr val="000000">
                <a:alpha val="41000"/>
              </a:srgbClr>
            </a:outerShdw>
          </a:effectLst>
        </p:spPr>
      </p:pic>
      <p:graphicFrame>
        <p:nvGraphicFramePr>
          <p:cNvPr id="7" name="Table 6">
            <a:extLst>
              <a:ext uri="{FF2B5EF4-FFF2-40B4-BE49-F238E27FC236}">
                <a16:creationId xmlns:a16="http://schemas.microsoft.com/office/drawing/2014/main" id="{813A5C2C-3FDF-6F11-0216-E2EF9BDD26D3}"/>
              </a:ext>
            </a:extLst>
          </p:cNvPr>
          <p:cNvGraphicFramePr>
            <a:graphicFrameLocks noGrp="1"/>
          </p:cNvGraphicFramePr>
          <p:nvPr>
            <p:extLst>
              <p:ext uri="{D42A27DB-BD31-4B8C-83A1-F6EECF244321}">
                <p14:modId xmlns:p14="http://schemas.microsoft.com/office/powerpoint/2010/main" val="3395431546"/>
              </p:ext>
            </p:extLst>
          </p:nvPr>
        </p:nvGraphicFramePr>
        <p:xfrm>
          <a:off x="2290560" y="5010179"/>
          <a:ext cx="7200900" cy="1779270"/>
        </p:xfrm>
        <a:graphic>
          <a:graphicData uri="http://schemas.openxmlformats.org/drawingml/2006/table">
            <a:tbl>
              <a:tblPr>
                <a:tableStyleId>{08FB837D-C827-4EFA-A057-4D05807E0F7C}</a:tableStyleId>
              </a:tblPr>
              <a:tblGrid>
                <a:gridCol w="873829">
                  <a:extLst>
                    <a:ext uri="{9D8B030D-6E8A-4147-A177-3AD203B41FA5}">
                      <a16:colId xmlns:a16="http://schemas.microsoft.com/office/drawing/2014/main" val="314108430"/>
                    </a:ext>
                  </a:extLst>
                </a:gridCol>
                <a:gridCol w="2581199">
                  <a:extLst>
                    <a:ext uri="{9D8B030D-6E8A-4147-A177-3AD203B41FA5}">
                      <a16:colId xmlns:a16="http://schemas.microsoft.com/office/drawing/2014/main" val="3918143997"/>
                    </a:ext>
                  </a:extLst>
                </a:gridCol>
                <a:gridCol w="389821">
                  <a:extLst>
                    <a:ext uri="{9D8B030D-6E8A-4147-A177-3AD203B41FA5}">
                      <a16:colId xmlns:a16="http://schemas.microsoft.com/office/drawing/2014/main" val="1680340666"/>
                    </a:ext>
                  </a:extLst>
                </a:gridCol>
                <a:gridCol w="1145992">
                  <a:extLst>
                    <a:ext uri="{9D8B030D-6E8A-4147-A177-3AD203B41FA5}">
                      <a16:colId xmlns:a16="http://schemas.microsoft.com/office/drawing/2014/main" val="4104170980"/>
                    </a:ext>
                  </a:extLst>
                </a:gridCol>
                <a:gridCol w="2210059">
                  <a:extLst>
                    <a:ext uri="{9D8B030D-6E8A-4147-A177-3AD203B41FA5}">
                      <a16:colId xmlns:a16="http://schemas.microsoft.com/office/drawing/2014/main" val="3192946587"/>
                    </a:ext>
                  </a:extLst>
                </a:gridCol>
              </a:tblGrid>
              <a:tr h="182880">
                <a:tc>
                  <a:txBody>
                    <a:bodyPr/>
                    <a:lstStyle/>
                    <a:p>
                      <a:pPr algn="ctr" fontAlgn="b"/>
                      <a:r>
                        <a:rPr lang="es-CL" sz="1400" b="1" u="none" strike="noStrike">
                          <a:effectLst/>
                        </a:rPr>
                        <a:t>Voltage</a:t>
                      </a:r>
                      <a:endParaRPr lang="es-CL" sz="1400" b="1" i="0" u="none" strike="noStrike">
                        <a:solidFill>
                          <a:srgbClr val="FFFFFF"/>
                        </a:solidFill>
                        <a:effectLst/>
                        <a:latin typeface="Aptos Narrow" panose="020B0004020202020204" pitchFamily="34" charset="0"/>
                      </a:endParaRPr>
                    </a:p>
                  </a:txBody>
                  <a:tcPr marL="3810" marR="3810" marT="3810" marB="0" anchor="b"/>
                </a:tc>
                <a:tc>
                  <a:txBody>
                    <a:bodyPr/>
                    <a:lstStyle/>
                    <a:p>
                      <a:pPr algn="ctr" fontAlgn="b"/>
                      <a:r>
                        <a:rPr lang="es-CL" sz="1400" b="1" u="none" strike="noStrike">
                          <a:effectLst/>
                        </a:rPr>
                        <a:t>Flow Calibration Curve</a:t>
                      </a:r>
                      <a:br>
                        <a:rPr lang="es-CL" sz="1400" b="1" u="none" strike="noStrike">
                          <a:effectLst/>
                        </a:rPr>
                      </a:br>
                      <a:r>
                        <a:rPr lang="es-CL" sz="1400" b="1" u="none" strike="noStrike">
                          <a:effectLst/>
                        </a:rPr>
                        <a:t> (L/s)</a:t>
                      </a:r>
                      <a:endParaRPr lang="es-CL" sz="1400" b="1" i="0" u="none" strike="noStrike">
                        <a:solidFill>
                          <a:srgbClr val="FFFFFF"/>
                        </a:solidFill>
                        <a:effectLst/>
                        <a:latin typeface="Aptos Narrow" panose="020B0004020202020204" pitchFamily="34" charset="0"/>
                      </a:endParaRPr>
                    </a:p>
                  </a:txBody>
                  <a:tcPr marL="3810" marR="3810" marT="3810" marB="0" anchor="b"/>
                </a:tc>
                <a:tc>
                  <a:txBody>
                    <a:bodyPr/>
                    <a:lstStyle/>
                    <a:p>
                      <a:pPr algn="l" fontAlgn="b"/>
                      <a:endParaRPr lang="es-CL" sz="1400" b="1" i="0" u="none" strike="noStrike">
                        <a:solidFill>
                          <a:srgbClr val="000000"/>
                        </a:solidFill>
                        <a:effectLst/>
                        <a:latin typeface="Aptos Narrow" panose="020B0004020202020204" pitchFamily="34" charset="0"/>
                      </a:endParaRPr>
                    </a:p>
                  </a:txBody>
                  <a:tcPr marL="3810" marR="3810" marT="3810" marB="0" anchor="b"/>
                </a:tc>
                <a:tc>
                  <a:txBody>
                    <a:bodyPr/>
                    <a:lstStyle/>
                    <a:p>
                      <a:pPr algn="ctr" fontAlgn="b"/>
                      <a:r>
                        <a:rPr lang="es-CL" sz="1400" b="1" u="none" strike="noStrike">
                          <a:effectLst/>
                        </a:rPr>
                        <a:t>Voltage</a:t>
                      </a:r>
                      <a:endParaRPr lang="es-CL" sz="1400" b="1" i="0" u="none" strike="noStrike">
                        <a:solidFill>
                          <a:srgbClr val="FFFFFF"/>
                        </a:solidFill>
                        <a:effectLst/>
                        <a:latin typeface="Aptos Narrow" panose="020B0004020202020204" pitchFamily="34" charset="0"/>
                      </a:endParaRPr>
                    </a:p>
                  </a:txBody>
                  <a:tcPr marL="3810" marR="3810" marT="3810" marB="0" anchor="b"/>
                </a:tc>
                <a:tc>
                  <a:txBody>
                    <a:bodyPr/>
                    <a:lstStyle/>
                    <a:p>
                      <a:pPr algn="ctr" fontAlgn="b"/>
                      <a:r>
                        <a:rPr lang="es-CL" sz="1400" b="1" u="none" strike="noStrike">
                          <a:effectLst/>
                        </a:rPr>
                        <a:t>Flow Calibration Curve (L/s)</a:t>
                      </a:r>
                      <a:endParaRPr lang="es-CL" sz="1400" b="1" i="0" u="none" strike="noStrike">
                        <a:solidFill>
                          <a:srgbClr val="FFFFFF"/>
                        </a:solidFill>
                        <a:effectLst/>
                        <a:latin typeface="Aptos Narrow" panose="020B0004020202020204" pitchFamily="34" charset="0"/>
                      </a:endParaRPr>
                    </a:p>
                  </a:txBody>
                  <a:tcPr marL="3810" marR="3810" marT="3810" marB="0" anchor="b"/>
                </a:tc>
                <a:extLst>
                  <a:ext uri="{0D108BD9-81ED-4DB2-BD59-A6C34878D82A}">
                    <a16:rowId xmlns:a16="http://schemas.microsoft.com/office/drawing/2014/main" val="2700533827"/>
                  </a:ext>
                </a:extLst>
              </a:tr>
              <a:tr h="189718">
                <a:tc>
                  <a:txBody>
                    <a:bodyPr/>
                    <a:lstStyle/>
                    <a:p>
                      <a:pPr algn="ctr" fontAlgn="ctr"/>
                      <a:r>
                        <a:rPr lang="es-CL" sz="1400" b="1" u="none" strike="noStrike">
                          <a:effectLst/>
                        </a:rPr>
                        <a:t>V</a:t>
                      </a:r>
                      <a:endParaRPr lang="es-CL" sz="1400" b="1" i="0" u="none" strike="noStrike">
                        <a:solidFill>
                          <a:srgbClr val="000000"/>
                        </a:solidFill>
                        <a:effectLst/>
                        <a:latin typeface="Aptos Narrow" panose="020B0004020202020204" pitchFamily="34" charset="0"/>
                      </a:endParaRPr>
                    </a:p>
                  </a:txBody>
                  <a:tcPr marL="3810" marR="3810" marT="3810" marB="0" anchor="ctr"/>
                </a:tc>
                <a:tc>
                  <a:txBody>
                    <a:bodyPr/>
                    <a:lstStyle/>
                    <a:p>
                      <a:pPr algn="ctr" fontAlgn="ctr"/>
                      <a:r>
                        <a:rPr lang="es-CL" sz="1400" b="1" u="none" strike="noStrike">
                          <a:effectLst/>
                        </a:rPr>
                        <a:t>y=5*10^-5(x)</a:t>
                      </a:r>
                      <a:endParaRPr lang="es-CL" sz="1400" b="1" i="0" u="none" strike="noStrike">
                        <a:solidFill>
                          <a:srgbClr val="000000"/>
                        </a:solidFill>
                        <a:effectLst/>
                        <a:latin typeface="Aptos Narrow" panose="020B0004020202020204" pitchFamily="34" charset="0"/>
                      </a:endParaRPr>
                    </a:p>
                  </a:txBody>
                  <a:tcPr marL="3810" marR="3810" marT="3810" marB="0" anchor="ctr"/>
                </a:tc>
                <a:tc>
                  <a:txBody>
                    <a:bodyPr/>
                    <a:lstStyle/>
                    <a:p>
                      <a:pPr algn="l" fontAlgn="b"/>
                      <a:endParaRPr lang="es-CL" sz="1400" b="1" i="0" u="none" strike="noStrike">
                        <a:solidFill>
                          <a:srgbClr val="000000"/>
                        </a:solidFill>
                        <a:effectLst/>
                        <a:latin typeface="Aptos Narrow" panose="020B0004020202020204" pitchFamily="34" charset="0"/>
                      </a:endParaRPr>
                    </a:p>
                  </a:txBody>
                  <a:tcPr marL="3810" marR="3810" marT="3810" marB="0" anchor="b"/>
                </a:tc>
                <a:tc>
                  <a:txBody>
                    <a:bodyPr/>
                    <a:lstStyle/>
                    <a:p>
                      <a:pPr algn="ctr" fontAlgn="ctr"/>
                      <a:r>
                        <a:rPr lang="es-CL" sz="1400" b="1" u="none" strike="noStrike">
                          <a:effectLst/>
                        </a:rPr>
                        <a:t>V</a:t>
                      </a:r>
                      <a:endParaRPr lang="es-CL" sz="1400" b="1" i="0" u="none" strike="noStrike">
                        <a:solidFill>
                          <a:srgbClr val="000000"/>
                        </a:solidFill>
                        <a:effectLst/>
                        <a:latin typeface="Aptos Narrow" panose="020B0004020202020204" pitchFamily="34" charset="0"/>
                      </a:endParaRPr>
                    </a:p>
                  </a:txBody>
                  <a:tcPr marL="3810" marR="3810" marT="3810" marB="0" anchor="ctr"/>
                </a:tc>
                <a:tc>
                  <a:txBody>
                    <a:bodyPr/>
                    <a:lstStyle/>
                    <a:p>
                      <a:pPr algn="ctr" fontAlgn="ctr"/>
                      <a:r>
                        <a:rPr lang="es-CL" sz="1400" b="1" u="none" strike="noStrike">
                          <a:effectLst/>
                        </a:rPr>
                        <a:t>y=6*10^-7(x)+.0017</a:t>
                      </a:r>
                      <a:endParaRPr lang="es-CL" sz="1400" b="1" i="0" u="none" strike="noStrike">
                        <a:solidFill>
                          <a:srgbClr val="000000"/>
                        </a:solidFill>
                        <a:effectLst/>
                        <a:latin typeface="Aptos Narrow" panose="020B0004020202020204" pitchFamily="34" charset="0"/>
                      </a:endParaRPr>
                    </a:p>
                  </a:txBody>
                  <a:tcPr marL="3810" marR="3810" marT="3810" marB="0" anchor="ctr"/>
                </a:tc>
                <a:extLst>
                  <a:ext uri="{0D108BD9-81ED-4DB2-BD59-A6C34878D82A}">
                    <a16:rowId xmlns:a16="http://schemas.microsoft.com/office/drawing/2014/main" val="3589846962"/>
                  </a:ext>
                </a:extLst>
              </a:tr>
              <a:tr h="182880">
                <a:tc>
                  <a:txBody>
                    <a:bodyPr/>
                    <a:lstStyle/>
                    <a:p>
                      <a:pPr algn="ctr" fontAlgn="b"/>
                      <a:r>
                        <a:rPr lang="es-CL" sz="1400" u="none" strike="noStrike">
                          <a:effectLst/>
                        </a:rPr>
                        <a:t>1</a:t>
                      </a:r>
                      <a:endParaRPr lang="es-CL" sz="1400" b="0" i="0" u="none" strike="noStrike">
                        <a:solidFill>
                          <a:srgbClr val="000000"/>
                        </a:solidFill>
                        <a:effectLst/>
                        <a:latin typeface="Times New Roman" panose="02020603050405020304" pitchFamily="18" charset="0"/>
                        <a:cs typeface="Times New Roman" panose="02020603050405020304" pitchFamily="18" charset="0"/>
                      </a:endParaRPr>
                    </a:p>
                  </a:txBody>
                  <a:tcPr marL="3810" marR="3810" marT="3810" marB="0" anchor="b"/>
                </a:tc>
                <a:tc>
                  <a:txBody>
                    <a:bodyPr/>
                    <a:lstStyle/>
                    <a:p>
                      <a:pPr algn="ctr" fontAlgn="b"/>
                      <a:r>
                        <a:rPr lang="es-CL" sz="1400" u="none" strike="noStrike">
                          <a:effectLst/>
                        </a:rPr>
                        <a:t>0.0000500</a:t>
                      </a:r>
                      <a:endParaRPr lang="es-CL" sz="1400" b="0" i="0" u="none" strike="noStrike">
                        <a:solidFill>
                          <a:srgbClr val="000000"/>
                        </a:solidFill>
                        <a:effectLst/>
                        <a:latin typeface="Times New Roman" panose="02020603050405020304" pitchFamily="18" charset="0"/>
                        <a:cs typeface="Times New Roman" panose="02020603050405020304" pitchFamily="18" charset="0"/>
                      </a:endParaRPr>
                    </a:p>
                  </a:txBody>
                  <a:tcPr marL="3810" marR="3810" marT="3810" marB="0" anchor="b"/>
                </a:tc>
                <a:tc>
                  <a:txBody>
                    <a:bodyPr/>
                    <a:lstStyle/>
                    <a:p>
                      <a:pPr algn="l" fontAlgn="b"/>
                      <a:endParaRPr lang="es-CL" sz="1400" b="0" i="0" u="none" strike="noStrike">
                        <a:solidFill>
                          <a:srgbClr val="000000"/>
                        </a:solidFill>
                        <a:effectLst/>
                        <a:latin typeface="Times New Roman" panose="02020603050405020304" pitchFamily="18" charset="0"/>
                        <a:cs typeface="Times New Roman" panose="02020603050405020304" pitchFamily="18" charset="0"/>
                      </a:endParaRPr>
                    </a:p>
                  </a:txBody>
                  <a:tcPr marL="3810" marR="3810" marT="3810" marB="0" anchor="b"/>
                </a:tc>
                <a:tc>
                  <a:txBody>
                    <a:bodyPr/>
                    <a:lstStyle/>
                    <a:p>
                      <a:pPr algn="ctr" fontAlgn="b"/>
                      <a:r>
                        <a:rPr lang="es-CL" sz="1400" u="none" strike="noStrike">
                          <a:effectLst/>
                        </a:rPr>
                        <a:t>1</a:t>
                      </a:r>
                      <a:endParaRPr lang="es-CL" sz="1400" b="0" i="0" u="none" strike="noStrike">
                        <a:solidFill>
                          <a:srgbClr val="000000"/>
                        </a:solidFill>
                        <a:effectLst/>
                        <a:latin typeface="Times New Roman" panose="02020603050405020304" pitchFamily="18" charset="0"/>
                        <a:cs typeface="Times New Roman" panose="02020603050405020304" pitchFamily="18" charset="0"/>
                      </a:endParaRPr>
                    </a:p>
                  </a:txBody>
                  <a:tcPr marL="3810" marR="3810" marT="3810" marB="0" anchor="b"/>
                </a:tc>
                <a:tc>
                  <a:txBody>
                    <a:bodyPr/>
                    <a:lstStyle/>
                    <a:p>
                      <a:pPr algn="ctr" fontAlgn="b"/>
                      <a:r>
                        <a:rPr lang="es-CL" sz="1400" u="none" strike="noStrike">
                          <a:effectLst/>
                        </a:rPr>
                        <a:t>0.00170</a:t>
                      </a:r>
                      <a:endParaRPr lang="es-CL" sz="1400" b="0" i="0" u="none" strike="noStrike">
                        <a:solidFill>
                          <a:srgbClr val="000000"/>
                        </a:solidFill>
                        <a:effectLst/>
                        <a:latin typeface="Times New Roman" panose="02020603050405020304" pitchFamily="18" charset="0"/>
                        <a:cs typeface="Times New Roman" panose="02020603050405020304" pitchFamily="18" charset="0"/>
                      </a:endParaRPr>
                    </a:p>
                  </a:txBody>
                  <a:tcPr marL="3810" marR="3810" marT="3810" marB="0" anchor="b"/>
                </a:tc>
                <a:extLst>
                  <a:ext uri="{0D108BD9-81ED-4DB2-BD59-A6C34878D82A}">
                    <a16:rowId xmlns:a16="http://schemas.microsoft.com/office/drawing/2014/main" val="2868489649"/>
                  </a:ext>
                </a:extLst>
              </a:tr>
              <a:tr h="182880">
                <a:tc>
                  <a:txBody>
                    <a:bodyPr/>
                    <a:lstStyle/>
                    <a:p>
                      <a:pPr algn="ctr" fontAlgn="b"/>
                      <a:r>
                        <a:rPr lang="es-CL" sz="1400" u="none" strike="noStrike">
                          <a:effectLst/>
                        </a:rPr>
                        <a:t>2</a:t>
                      </a:r>
                      <a:endParaRPr lang="es-CL" sz="1400" b="0" i="0" u="none" strike="noStrike">
                        <a:solidFill>
                          <a:srgbClr val="000000"/>
                        </a:solidFill>
                        <a:effectLst/>
                        <a:latin typeface="Times New Roman" panose="02020603050405020304" pitchFamily="18" charset="0"/>
                        <a:cs typeface="Times New Roman" panose="02020603050405020304" pitchFamily="18" charset="0"/>
                      </a:endParaRPr>
                    </a:p>
                  </a:txBody>
                  <a:tcPr marL="3810" marR="3810" marT="3810" marB="0" anchor="b"/>
                </a:tc>
                <a:tc>
                  <a:txBody>
                    <a:bodyPr/>
                    <a:lstStyle/>
                    <a:p>
                      <a:pPr algn="ctr" fontAlgn="b"/>
                      <a:r>
                        <a:rPr lang="es-CL" sz="1400" u="none" strike="noStrike">
                          <a:effectLst/>
                        </a:rPr>
                        <a:t>0.000100</a:t>
                      </a:r>
                      <a:endParaRPr lang="es-CL" sz="1400" b="0" i="0" u="none" strike="noStrike">
                        <a:solidFill>
                          <a:srgbClr val="000000"/>
                        </a:solidFill>
                        <a:effectLst/>
                        <a:latin typeface="Times New Roman" panose="02020603050405020304" pitchFamily="18" charset="0"/>
                        <a:cs typeface="Times New Roman" panose="02020603050405020304" pitchFamily="18" charset="0"/>
                      </a:endParaRPr>
                    </a:p>
                  </a:txBody>
                  <a:tcPr marL="3810" marR="3810" marT="3810" marB="0" anchor="b"/>
                </a:tc>
                <a:tc>
                  <a:txBody>
                    <a:bodyPr/>
                    <a:lstStyle/>
                    <a:p>
                      <a:pPr algn="l" fontAlgn="b"/>
                      <a:endParaRPr lang="es-CL" sz="1400" b="0" i="0" u="none" strike="noStrike">
                        <a:solidFill>
                          <a:srgbClr val="000000"/>
                        </a:solidFill>
                        <a:effectLst/>
                        <a:latin typeface="Times New Roman" panose="02020603050405020304" pitchFamily="18" charset="0"/>
                        <a:cs typeface="Times New Roman" panose="02020603050405020304" pitchFamily="18" charset="0"/>
                      </a:endParaRPr>
                    </a:p>
                  </a:txBody>
                  <a:tcPr marL="3810" marR="3810" marT="3810" marB="0" anchor="b"/>
                </a:tc>
                <a:tc>
                  <a:txBody>
                    <a:bodyPr/>
                    <a:lstStyle/>
                    <a:p>
                      <a:pPr algn="ctr" fontAlgn="b"/>
                      <a:r>
                        <a:rPr lang="es-CL" sz="1400" u="none" strike="noStrike">
                          <a:effectLst/>
                        </a:rPr>
                        <a:t>2</a:t>
                      </a:r>
                      <a:endParaRPr lang="es-CL" sz="1400" b="0" i="0" u="none" strike="noStrike">
                        <a:solidFill>
                          <a:srgbClr val="000000"/>
                        </a:solidFill>
                        <a:effectLst/>
                        <a:latin typeface="Times New Roman" panose="02020603050405020304" pitchFamily="18" charset="0"/>
                        <a:cs typeface="Times New Roman" panose="02020603050405020304" pitchFamily="18" charset="0"/>
                      </a:endParaRPr>
                    </a:p>
                  </a:txBody>
                  <a:tcPr marL="3810" marR="3810" marT="3810" marB="0" anchor="b"/>
                </a:tc>
                <a:tc>
                  <a:txBody>
                    <a:bodyPr/>
                    <a:lstStyle/>
                    <a:p>
                      <a:pPr algn="ctr" fontAlgn="b"/>
                      <a:r>
                        <a:rPr lang="es-CL" sz="1400" u="none" strike="noStrike">
                          <a:effectLst/>
                        </a:rPr>
                        <a:t>0.00170</a:t>
                      </a:r>
                      <a:endParaRPr lang="es-CL" sz="1400" b="0" i="0" u="none" strike="noStrike">
                        <a:solidFill>
                          <a:srgbClr val="000000"/>
                        </a:solidFill>
                        <a:effectLst/>
                        <a:latin typeface="Times New Roman" panose="02020603050405020304" pitchFamily="18" charset="0"/>
                        <a:cs typeface="Times New Roman" panose="02020603050405020304" pitchFamily="18" charset="0"/>
                      </a:endParaRPr>
                    </a:p>
                  </a:txBody>
                  <a:tcPr marL="3810" marR="3810" marT="3810" marB="0" anchor="b"/>
                </a:tc>
                <a:extLst>
                  <a:ext uri="{0D108BD9-81ED-4DB2-BD59-A6C34878D82A}">
                    <a16:rowId xmlns:a16="http://schemas.microsoft.com/office/drawing/2014/main" val="835347661"/>
                  </a:ext>
                </a:extLst>
              </a:tr>
              <a:tr h="182880">
                <a:tc>
                  <a:txBody>
                    <a:bodyPr/>
                    <a:lstStyle/>
                    <a:p>
                      <a:pPr algn="ctr" fontAlgn="b"/>
                      <a:r>
                        <a:rPr lang="es-CL" sz="1400" u="none" strike="noStrike">
                          <a:effectLst/>
                        </a:rPr>
                        <a:t>10</a:t>
                      </a:r>
                      <a:endParaRPr lang="es-CL" sz="1400" b="0" i="0" u="none" strike="noStrike">
                        <a:solidFill>
                          <a:srgbClr val="000000"/>
                        </a:solidFill>
                        <a:effectLst/>
                        <a:latin typeface="Times New Roman" panose="02020603050405020304" pitchFamily="18" charset="0"/>
                        <a:cs typeface="Times New Roman" panose="02020603050405020304" pitchFamily="18" charset="0"/>
                      </a:endParaRPr>
                    </a:p>
                  </a:txBody>
                  <a:tcPr marL="3810" marR="3810" marT="3810" marB="0" anchor="b"/>
                </a:tc>
                <a:tc>
                  <a:txBody>
                    <a:bodyPr/>
                    <a:lstStyle/>
                    <a:p>
                      <a:pPr algn="ctr" fontAlgn="b"/>
                      <a:r>
                        <a:rPr lang="es-CL" sz="1400" u="none" strike="noStrike">
                          <a:effectLst/>
                        </a:rPr>
                        <a:t>0.000500</a:t>
                      </a:r>
                      <a:endParaRPr lang="es-CL" sz="1400" b="0" i="0" u="none" strike="noStrike">
                        <a:solidFill>
                          <a:srgbClr val="000000"/>
                        </a:solidFill>
                        <a:effectLst/>
                        <a:latin typeface="Times New Roman" panose="02020603050405020304" pitchFamily="18" charset="0"/>
                        <a:cs typeface="Times New Roman" panose="02020603050405020304" pitchFamily="18" charset="0"/>
                      </a:endParaRPr>
                    </a:p>
                  </a:txBody>
                  <a:tcPr marL="3810" marR="3810" marT="3810" marB="0" anchor="b"/>
                </a:tc>
                <a:tc>
                  <a:txBody>
                    <a:bodyPr/>
                    <a:lstStyle/>
                    <a:p>
                      <a:pPr algn="l" fontAlgn="b"/>
                      <a:endParaRPr lang="es-CL" sz="1400" b="0" i="0" u="none" strike="noStrike">
                        <a:solidFill>
                          <a:srgbClr val="000000"/>
                        </a:solidFill>
                        <a:effectLst/>
                        <a:latin typeface="Times New Roman" panose="02020603050405020304" pitchFamily="18" charset="0"/>
                        <a:cs typeface="Times New Roman" panose="02020603050405020304" pitchFamily="18" charset="0"/>
                      </a:endParaRPr>
                    </a:p>
                  </a:txBody>
                  <a:tcPr marL="3810" marR="3810" marT="3810" marB="0" anchor="b"/>
                </a:tc>
                <a:tc>
                  <a:txBody>
                    <a:bodyPr/>
                    <a:lstStyle/>
                    <a:p>
                      <a:pPr algn="ctr" fontAlgn="b"/>
                      <a:r>
                        <a:rPr lang="es-CL" sz="1400" u="none" strike="noStrike">
                          <a:effectLst/>
                        </a:rPr>
                        <a:t>10</a:t>
                      </a:r>
                      <a:endParaRPr lang="es-CL" sz="1400" b="0" i="0" u="none" strike="noStrike">
                        <a:solidFill>
                          <a:srgbClr val="000000"/>
                        </a:solidFill>
                        <a:effectLst/>
                        <a:latin typeface="Times New Roman" panose="02020603050405020304" pitchFamily="18" charset="0"/>
                        <a:cs typeface="Times New Roman" panose="02020603050405020304" pitchFamily="18" charset="0"/>
                      </a:endParaRPr>
                    </a:p>
                  </a:txBody>
                  <a:tcPr marL="3810" marR="3810" marT="3810" marB="0" anchor="b"/>
                </a:tc>
                <a:tc>
                  <a:txBody>
                    <a:bodyPr/>
                    <a:lstStyle/>
                    <a:p>
                      <a:pPr algn="ctr" fontAlgn="b"/>
                      <a:r>
                        <a:rPr lang="es-CL" sz="1400" u="none" strike="noStrike">
                          <a:effectLst/>
                        </a:rPr>
                        <a:t>0.00171</a:t>
                      </a:r>
                      <a:endParaRPr lang="es-CL" sz="1400" b="0" i="0" u="none" strike="noStrike">
                        <a:solidFill>
                          <a:srgbClr val="000000"/>
                        </a:solidFill>
                        <a:effectLst/>
                        <a:latin typeface="Times New Roman" panose="02020603050405020304" pitchFamily="18" charset="0"/>
                        <a:cs typeface="Times New Roman" panose="02020603050405020304" pitchFamily="18" charset="0"/>
                      </a:endParaRPr>
                    </a:p>
                  </a:txBody>
                  <a:tcPr marL="3810" marR="3810" marT="3810" marB="0" anchor="b"/>
                </a:tc>
                <a:extLst>
                  <a:ext uri="{0D108BD9-81ED-4DB2-BD59-A6C34878D82A}">
                    <a16:rowId xmlns:a16="http://schemas.microsoft.com/office/drawing/2014/main" val="1913148374"/>
                  </a:ext>
                </a:extLst>
              </a:tr>
              <a:tr h="182880">
                <a:tc>
                  <a:txBody>
                    <a:bodyPr/>
                    <a:lstStyle/>
                    <a:p>
                      <a:pPr algn="ctr" fontAlgn="b"/>
                      <a:r>
                        <a:rPr lang="es-CL" sz="1400" u="none" strike="noStrike">
                          <a:effectLst/>
                        </a:rPr>
                        <a:t>20</a:t>
                      </a:r>
                      <a:endParaRPr lang="es-CL" sz="1400" b="0" i="0" u="none" strike="noStrike">
                        <a:solidFill>
                          <a:srgbClr val="000000"/>
                        </a:solidFill>
                        <a:effectLst/>
                        <a:latin typeface="Times New Roman" panose="02020603050405020304" pitchFamily="18" charset="0"/>
                        <a:cs typeface="Times New Roman" panose="02020603050405020304" pitchFamily="18" charset="0"/>
                      </a:endParaRPr>
                    </a:p>
                  </a:txBody>
                  <a:tcPr marL="3810" marR="3810" marT="3810" marB="0" anchor="b"/>
                </a:tc>
                <a:tc>
                  <a:txBody>
                    <a:bodyPr/>
                    <a:lstStyle/>
                    <a:p>
                      <a:pPr algn="ctr" fontAlgn="b"/>
                      <a:r>
                        <a:rPr lang="es-CL" sz="1400" u="none" strike="noStrike">
                          <a:effectLst/>
                        </a:rPr>
                        <a:t>0.00100</a:t>
                      </a:r>
                      <a:endParaRPr lang="es-CL" sz="1400" b="0" i="0" u="none" strike="noStrike">
                        <a:solidFill>
                          <a:srgbClr val="000000"/>
                        </a:solidFill>
                        <a:effectLst/>
                        <a:latin typeface="Times New Roman" panose="02020603050405020304" pitchFamily="18" charset="0"/>
                        <a:cs typeface="Times New Roman" panose="02020603050405020304" pitchFamily="18" charset="0"/>
                      </a:endParaRPr>
                    </a:p>
                  </a:txBody>
                  <a:tcPr marL="3810" marR="3810" marT="3810" marB="0" anchor="b"/>
                </a:tc>
                <a:tc>
                  <a:txBody>
                    <a:bodyPr/>
                    <a:lstStyle/>
                    <a:p>
                      <a:pPr algn="l" fontAlgn="b"/>
                      <a:endParaRPr lang="es-CL" sz="1400" b="0" i="0" u="none" strike="noStrike">
                        <a:solidFill>
                          <a:srgbClr val="000000"/>
                        </a:solidFill>
                        <a:effectLst/>
                        <a:latin typeface="Times New Roman" panose="02020603050405020304" pitchFamily="18" charset="0"/>
                        <a:cs typeface="Times New Roman" panose="02020603050405020304" pitchFamily="18" charset="0"/>
                      </a:endParaRPr>
                    </a:p>
                  </a:txBody>
                  <a:tcPr marL="3810" marR="3810" marT="3810" marB="0" anchor="b"/>
                </a:tc>
                <a:tc>
                  <a:txBody>
                    <a:bodyPr/>
                    <a:lstStyle/>
                    <a:p>
                      <a:pPr algn="ctr" fontAlgn="b"/>
                      <a:r>
                        <a:rPr lang="es-CL" sz="1400" u="none" strike="noStrike">
                          <a:effectLst/>
                        </a:rPr>
                        <a:t>20</a:t>
                      </a:r>
                      <a:endParaRPr lang="es-CL" sz="1400" b="0" i="0" u="none" strike="noStrike">
                        <a:solidFill>
                          <a:srgbClr val="000000"/>
                        </a:solidFill>
                        <a:effectLst/>
                        <a:latin typeface="Times New Roman" panose="02020603050405020304" pitchFamily="18" charset="0"/>
                        <a:cs typeface="Times New Roman" panose="02020603050405020304" pitchFamily="18" charset="0"/>
                      </a:endParaRPr>
                    </a:p>
                  </a:txBody>
                  <a:tcPr marL="3810" marR="3810" marT="3810" marB="0" anchor="b"/>
                </a:tc>
                <a:tc>
                  <a:txBody>
                    <a:bodyPr/>
                    <a:lstStyle/>
                    <a:p>
                      <a:pPr algn="ctr" fontAlgn="b"/>
                      <a:r>
                        <a:rPr lang="es-CL" sz="1400" u="none" strike="noStrike">
                          <a:effectLst/>
                        </a:rPr>
                        <a:t>0.00171</a:t>
                      </a:r>
                      <a:endParaRPr lang="es-CL" sz="1400" b="0" i="0" u="none" strike="noStrike">
                        <a:solidFill>
                          <a:srgbClr val="000000"/>
                        </a:solidFill>
                        <a:effectLst/>
                        <a:latin typeface="Times New Roman" panose="02020603050405020304" pitchFamily="18" charset="0"/>
                        <a:cs typeface="Times New Roman" panose="02020603050405020304" pitchFamily="18" charset="0"/>
                      </a:endParaRPr>
                    </a:p>
                  </a:txBody>
                  <a:tcPr marL="3810" marR="3810" marT="3810" marB="0" anchor="b"/>
                </a:tc>
                <a:extLst>
                  <a:ext uri="{0D108BD9-81ED-4DB2-BD59-A6C34878D82A}">
                    <a16:rowId xmlns:a16="http://schemas.microsoft.com/office/drawing/2014/main" val="2132440087"/>
                  </a:ext>
                </a:extLst>
              </a:tr>
              <a:tr h="182880">
                <a:tc>
                  <a:txBody>
                    <a:bodyPr/>
                    <a:lstStyle/>
                    <a:p>
                      <a:pPr algn="ctr" fontAlgn="b"/>
                      <a:r>
                        <a:rPr lang="es-CL" sz="1400" b="0" u="none" strike="noStrike">
                          <a:solidFill>
                            <a:srgbClr val="000000"/>
                          </a:solidFill>
                          <a:effectLst/>
                        </a:rPr>
                        <a:t>115</a:t>
                      </a:r>
                      <a:endParaRPr lang="es-CL" sz="1400" b="0" i="0" u="none" strike="noStrike">
                        <a:solidFill>
                          <a:srgbClr val="000000"/>
                        </a:solidFill>
                        <a:effectLst/>
                        <a:latin typeface="Times New Roman" panose="02020603050405020304" pitchFamily="18" charset="0"/>
                        <a:cs typeface="Times New Roman" panose="02020603050405020304" pitchFamily="18" charset="0"/>
                      </a:endParaRPr>
                    </a:p>
                  </a:txBody>
                  <a:tcPr marL="3810" marR="3810" marT="3810" anchor="b"/>
                </a:tc>
                <a:tc>
                  <a:txBody>
                    <a:bodyPr/>
                    <a:lstStyle/>
                    <a:p>
                      <a:pPr algn="ctr" fontAlgn="b"/>
                      <a:r>
                        <a:rPr lang="es-CL" sz="1400" b="0" u="none" strike="noStrike">
                          <a:solidFill>
                            <a:srgbClr val="000000"/>
                          </a:solidFill>
                          <a:effectLst/>
                        </a:rPr>
                        <a:t>0.0057500</a:t>
                      </a:r>
                      <a:endParaRPr lang="es-CL" sz="1400" b="0" i="0" u="none" strike="noStrike">
                        <a:solidFill>
                          <a:srgbClr val="000000"/>
                        </a:solidFill>
                        <a:effectLst/>
                        <a:latin typeface="Times New Roman" panose="02020603050405020304" pitchFamily="18" charset="0"/>
                        <a:cs typeface="Times New Roman" panose="02020603050405020304" pitchFamily="18" charset="0"/>
                      </a:endParaRPr>
                    </a:p>
                  </a:txBody>
                  <a:tcPr marL="3810" marR="3810" marT="3810" anchor="b"/>
                </a:tc>
                <a:tc>
                  <a:txBody>
                    <a:bodyPr/>
                    <a:lstStyle/>
                    <a:p>
                      <a:pPr algn="l" fontAlgn="b"/>
                      <a:endParaRPr lang="es-CL" sz="1400" b="0" i="0" u="none" strike="noStrike">
                        <a:solidFill>
                          <a:srgbClr val="000000"/>
                        </a:solidFill>
                        <a:effectLst/>
                        <a:latin typeface="Times New Roman" panose="02020603050405020304" pitchFamily="18" charset="0"/>
                        <a:cs typeface="Times New Roman" panose="02020603050405020304" pitchFamily="18" charset="0"/>
                      </a:endParaRPr>
                    </a:p>
                  </a:txBody>
                  <a:tcPr marL="3810" marR="3810" marT="3810" anchor="b"/>
                </a:tc>
                <a:tc>
                  <a:txBody>
                    <a:bodyPr/>
                    <a:lstStyle/>
                    <a:p>
                      <a:pPr algn="ctr" fontAlgn="b"/>
                      <a:r>
                        <a:rPr lang="es-CL" sz="1400" b="0" u="none" strike="noStrike">
                          <a:solidFill>
                            <a:srgbClr val="000000"/>
                          </a:solidFill>
                          <a:effectLst/>
                        </a:rPr>
                        <a:t>115</a:t>
                      </a:r>
                      <a:endParaRPr lang="es-CL" sz="1400" b="0" i="0" u="none" strike="noStrike">
                        <a:solidFill>
                          <a:srgbClr val="000000"/>
                        </a:solidFill>
                        <a:effectLst/>
                        <a:latin typeface="Times New Roman" panose="02020603050405020304" pitchFamily="18" charset="0"/>
                        <a:cs typeface="Times New Roman" panose="02020603050405020304" pitchFamily="18" charset="0"/>
                      </a:endParaRPr>
                    </a:p>
                  </a:txBody>
                  <a:tcPr marL="3810" marR="3810" marT="3810" anchor="b"/>
                </a:tc>
                <a:tc>
                  <a:txBody>
                    <a:bodyPr/>
                    <a:lstStyle/>
                    <a:p>
                      <a:pPr algn="ctr" fontAlgn="b"/>
                      <a:r>
                        <a:rPr lang="es-CL" sz="1400" b="0" u="none" strike="noStrike">
                          <a:solidFill>
                            <a:srgbClr val="000000"/>
                          </a:solidFill>
                          <a:effectLst/>
                        </a:rPr>
                        <a:t>0.0017690</a:t>
                      </a:r>
                      <a:endParaRPr lang="es-CL" sz="1400" b="0" i="0" u="none" strike="noStrike">
                        <a:solidFill>
                          <a:srgbClr val="000000"/>
                        </a:solidFill>
                        <a:effectLst/>
                        <a:latin typeface="Times New Roman" panose="02020603050405020304" pitchFamily="18" charset="0"/>
                        <a:cs typeface="Times New Roman" panose="02020603050405020304" pitchFamily="18" charset="0"/>
                      </a:endParaRPr>
                    </a:p>
                  </a:txBody>
                  <a:tcPr marL="3810" marR="3810" marT="3810" anchor="b"/>
                </a:tc>
                <a:extLst>
                  <a:ext uri="{0D108BD9-81ED-4DB2-BD59-A6C34878D82A}">
                    <a16:rowId xmlns:a16="http://schemas.microsoft.com/office/drawing/2014/main" val="2732284827"/>
                  </a:ext>
                </a:extLst>
              </a:tr>
            </a:tbl>
          </a:graphicData>
        </a:graphic>
      </p:graphicFrame>
      <p:sp>
        <p:nvSpPr>
          <p:cNvPr id="4" name="TextBox 3">
            <a:extLst>
              <a:ext uri="{FF2B5EF4-FFF2-40B4-BE49-F238E27FC236}">
                <a16:creationId xmlns:a16="http://schemas.microsoft.com/office/drawing/2014/main" id="{7D325FCD-37A7-07A9-CE50-86F56A6227F9}"/>
              </a:ext>
            </a:extLst>
          </p:cNvPr>
          <p:cNvSpPr txBox="1"/>
          <p:nvPr/>
        </p:nvSpPr>
        <p:spPr>
          <a:xfrm>
            <a:off x="10764313" y="112616"/>
            <a:ext cx="1178973" cy="365125"/>
          </a:xfrm>
          <a:prstGeom prst="rect">
            <a:avLst/>
          </a:prstGeom>
        </p:spPr>
        <p:txBody>
          <a:bodyPr vert="horz" lIns="91440" tIns="45720" rIns="91440" bIns="45720" rtlCol="0">
            <a:normAutofit fontScale="77500" lnSpcReduction="20000"/>
          </a:bodyPr>
          <a:lstStyle/>
          <a:p>
            <a:pPr algn="ctr">
              <a:lnSpc>
                <a:spcPct val="90000"/>
              </a:lnSpc>
              <a:spcBef>
                <a:spcPts val="1000"/>
              </a:spcBef>
            </a:pPr>
            <a:r>
              <a:rPr lang="en-US" sz="2400"/>
              <a:t>Courtney</a:t>
            </a:r>
          </a:p>
        </p:txBody>
      </p:sp>
    </p:spTree>
    <p:extLst>
      <p:ext uri="{BB962C8B-B14F-4D97-AF65-F5344CB8AC3E}">
        <p14:creationId xmlns:p14="http://schemas.microsoft.com/office/powerpoint/2010/main" val="34884838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E9D3AF8-0821-E6AA-D695-63BBFB4314ED}"/>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E462C3FA-EE10-4283-83A9-F407C925C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8E53E9-01D4-513B-8E38-74AD3634C8DD}"/>
              </a:ext>
            </a:extLst>
          </p:cNvPr>
          <p:cNvSpPr>
            <a:spLocks noGrp="1"/>
          </p:cNvSpPr>
          <p:nvPr>
            <p:ph type="title"/>
          </p:nvPr>
        </p:nvSpPr>
        <p:spPr>
          <a:xfrm>
            <a:off x="1157430" y="0"/>
            <a:ext cx="10908792" cy="1069848"/>
          </a:xfrm>
        </p:spPr>
        <p:txBody>
          <a:bodyPr vert="horz" lIns="91440" tIns="45720" rIns="91440" bIns="45720" rtlCol="0" anchor="ctr">
            <a:normAutofit/>
          </a:bodyPr>
          <a:lstStyle/>
          <a:p>
            <a:pPr algn="ctr"/>
            <a:r>
              <a:rPr lang="en-US" sz="5400"/>
              <a:t>Results - Concrete Charging</a:t>
            </a:r>
          </a:p>
        </p:txBody>
      </p:sp>
      <p:sp>
        <p:nvSpPr>
          <p:cNvPr id="9" name="TextBox 8">
            <a:extLst>
              <a:ext uri="{FF2B5EF4-FFF2-40B4-BE49-F238E27FC236}">
                <a16:creationId xmlns:a16="http://schemas.microsoft.com/office/drawing/2014/main" id="{1200A2BC-FE91-AC78-F60D-94137E00F1F3}"/>
              </a:ext>
            </a:extLst>
          </p:cNvPr>
          <p:cNvSpPr txBox="1"/>
          <p:nvPr/>
        </p:nvSpPr>
        <p:spPr>
          <a:xfrm>
            <a:off x="10973443" y="137648"/>
            <a:ext cx="1178973" cy="365125"/>
          </a:xfrm>
          <a:prstGeom prst="rect">
            <a:avLst/>
          </a:prstGeom>
        </p:spPr>
        <p:txBody>
          <a:bodyPr vert="horz" lIns="91440" tIns="45720" rIns="91440" bIns="45720" rtlCol="0">
            <a:normAutofit fontScale="77500" lnSpcReduction="20000"/>
          </a:bodyPr>
          <a:lstStyle/>
          <a:p>
            <a:pPr algn="ctr">
              <a:lnSpc>
                <a:spcPct val="90000"/>
              </a:lnSpc>
              <a:spcBef>
                <a:spcPts val="1000"/>
              </a:spcBef>
            </a:pPr>
            <a:r>
              <a:rPr lang="en-US" sz="2400"/>
              <a:t>Courtney</a:t>
            </a:r>
          </a:p>
        </p:txBody>
      </p:sp>
      <p:pic>
        <p:nvPicPr>
          <p:cNvPr id="23" name="Google Shape;89;p13">
            <a:extLst>
              <a:ext uri="{FF2B5EF4-FFF2-40B4-BE49-F238E27FC236}">
                <a16:creationId xmlns:a16="http://schemas.microsoft.com/office/drawing/2014/main" id="{4D1989CD-C776-D49F-3CD3-A4F661760C1A}"/>
              </a:ext>
            </a:extLst>
          </p:cNvPr>
          <p:cNvPicPr preferRelativeResize="0"/>
          <p:nvPr/>
        </p:nvPicPr>
        <p:blipFill rotWithShape="1">
          <a:blip r:embed="rId2"/>
          <a:stretch/>
        </p:blipFill>
        <p:spPr>
          <a:xfrm>
            <a:off x="0" y="0"/>
            <a:ext cx="2832070" cy="2145294"/>
          </a:xfrm>
          <a:prstGeom prst="rect">
            <a:avLst/>
          </a:prstGeom>
          <a:noFill/>
        </p:spPr>
      </p:pic>
      <p:sp>
        <p:nvSpPr>
          <p:cNvPr id="25" name="sketch line">
            <a:extLst>
              <a:ext uri="{FF2B5EF4-FFF2-40B4-BE49-F238E27FC236}">
                <a16:creationId xmlns:a16="http://schemas.microsoft.com/office/drawing/2014/main" id="{419C4429-E272-408D-979C-9E5F7C0D3F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10000" y="5575131"/>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B5200467-E6A7-C5B8-A747-5252F8D0D28D}"/>
              </a:ext>
            </a:extLst>
          </p:cNvPr>
          <p:cNvSpPr>
            <a:spLocks noGrp="1"/>
          </p:cNvSpPr>
          <p:nvPr>
            <p:ph type="sldNum" sz="quarter" idx="12"/>
          </p:nvPr>
        </p:nvSpPr>
        <p:spPr>
          <a:xfrm>
            <a:off x="8610600" y="6356350"/>
            <a:ext cx="2743200" cy="365125"/>
          </a:xfrm>
          <a:prstGeom prst="ellipse">
            <a:avLst/>
          </a:prstGeom>
        </p:spPr>
        <p:txBody>
          <a:bodyPr vert="horz" lIns="91440" tIns="45720" rIns="91440" bIns="45720" rtlCol="0" anchor="ctr">
            <a:normAutofit/>
          </a:bodyPr>
          <a:lstStyle/>
          <a:p>
            <a:pPr>
              <a:lnSpc>
                <a:spcPct val="90000"/>
              </a:lnSpc>
              <a:spcAft>
                <a:spcPts val="600"/>
              </a:spcAft>
            </a:pPr>
            <a:fld id="{330EA680-D336-4FF7-8B7A-9848BB0A1C32}" type="slidenum">
              <a:rPr lang="en-US">
                <a:solidFill>
                  <a:schemeClr val="tx1">
                    <a:tint val="75000"/>
                  </a:schemeClr>
                </a:solidFill>
              </a:rPr>
              <a:pPr>
                <a:lnSpc>
                  <a:spcPct val="90000"/>
                </a:lnSpc>
                <a:spcAft>
                  <a:spcPts val="600"/>
                </a:spcAft>
              </a:pPr>
              <a:t>22</a:t>
            </a:fld>
            <a:endParaRPr lang="en-US">
              <a:solidFill>
                <a:schemeClr val="tx1">
                  <a:tint val="75000"/>
                </a:schemeClr>
              </a:solidFill>
            </a:endParaRPr>
          </a:p>
        </p:txBody>
      </p:sp>
      <p:pic>
        <p:nvPicPr>
          <p:cNvPr id="6" name="Google Shape;106;p14">
            <a:extLst>
              <a:ext uri="{FF2B5EF4-FFF2-40B4-BE49-F238E27FC236}">
                <a16:creationId xmlns:a16="http://schemas.microsoft.com/office/drawing/2014/main" id="{9AB600B3-D139-533F-9C0A-CA984DF1D395}"/>
              </a:ext>
            </a:extLst>
          </p:cNvPr>
          <p:cNvPicPr preferRelativeResize="0"/>
          <p:nvPr/>
        </p:nvPicPr>
        <p:blipFill rotWithShape="1">
          <a:blip r:embed="rId3">
            <a:alphaModFix/>
          </a:blip>
          <a:srcRect/>
          <a:stretch/>
        </p:blipFill>
        <p:spPr>
          <a:xfrm>
            <a:off x="58658" y="112616"/>
            <a:ext cx="858732" cy="377922"/>
          </a:xfrm>
          <a:prstGeom prst="rect">
            <a:avLst/>
          </a:prstGeom>
          <a:noFill/>
          <a:ln>
            <a:noFill/>
          </a:ln>
        </p:spPr>
      </p:pic>
      <p:graphicFrame>
        <p:nvGraphicFramePr>
          <p:cNvPr id="8" name="Chart 7">
            <a:extLst>
              <a:ext uri="{FF2B5EF4-FFF2-40B4-BE49-F238E27FC236}">
                <a16:creationId xmlns:a16="http://schemas.microsoft.com/office/drawing/2014/main" id="{B9CB59CB-DA02-5DCB-2AFB-82E0ED1DE409}"/>
              </a:ext>
            </a:extLst>
          </p:cNvPr>
          <p:cNvGraphicFramePr>
            <a:graphicFrameLocks/>
          </p:cNvGraphicFramePr>
          <p:nvPr>
            <p:extLst>
              <p:ext uri="{D42A27DB-BD31-4B8C-83A1-F6EECF244321}">
                <p14:modId xmlns:p14="http://schemas.microsoft.com/office/powerpoint/2010/main" val="1000553981"/>
              </p:ext>
            </p:extLst>
          </p:nvPr>
        </p:nvGraphicFramePr>
        <p:xfrm>
          <a:off x="658318" y="1182464"/>
          <a:ext cx="7636748" cy="4778292"/>
        </p:xfrm>
        <a:graphic>
          <a:graphicData uri="http://schemas.openxmlformats.org/drawingml/2006/chart">
            <c:chart xmlns:c="http://schemas.openxmlformats.org/drawingml/2006/chart" xmlns:r="http://schemas.openxmlformats.org/officeDocument/2006/relationships" r:id="rId4"/>
          </a:graphicData>
        </a:graphic>
      </p:graphicFrame>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89A6C06D-0B2E-F9E8-9A39-FB2D3AAAD8A4}"/>
                  </a:ext>
                </a:extLst>
              </p:cNvPr>
              <p:cNvSpPr txBox="1"/>
              <p:nvPr/>
            </p:nvSpPr>
            <p:spPr>
              <a:xfrm>
                <a:off x="8819729" y="1822128"/>
                <a:ext cx="2743200" cy="801181"/>
              </a:xfrm>
              <a:prstGeom prst="rect">
                <a:avLst/>
              </a:prstGeom>
              <a:noFill/>
            </p:spPr>
            <p:txBody>
              <a:bodyPr wrap="square" rtlCol="0">
                <a:spAutoFit/>
              </a:bodyPr>
              <a:lstStyle/>
              <a:p>
                <a:pPr marL="285750" indent="-285750">
                  <a:buFont typeface="Arial" panose="020B0604020202020204" pitchFamily="34" charset="0"/>
                  <a:buChar char="•"/>
                </a:pPr>
                <a:r>
                  <a:rPr lang="en-US"/>
                  <a:t>Optimal Flow Rate: 9.96E-07 </a:t>
                </a:r>
                <a14:m>
                  <m:oMath xmlns:m="http://schemas.openxmlformats.org/officeDocument/2006/math">
                    <m:f>
                      <m:fPr>
                        <m:ctrlPr>
                          <a:rPr lang="en-US" i="1" dirty="0" smtClean="0">
                            <a:latin typeface="Cambria Math" panose="02040503050406030204" pitchFamily="18" charset="0"/>
                          </a:rPr>
                        </m:ctrlPr>
                      </m:fPr>
                      <m:num>
                        <m:sSup>
                          <m:sSupPr>
                            <m:ctrlPr>
                              <a:rPr lang="en-US" b="0" i="1" dirty="0" smtClean="0">
                                <a:latin typeface="Cambria Math" panose="02040503050406030204" pitchFamily="18" charset="0"/>
                              </a:rPr>
                            </m:ctrlPr>
                          </m:sSupPr>
                          <m:e>
                            <m:r>
                              <a:rPr lang="en-US" i="1" dirty="0" smtClean="0">
                                <a:latin typeface="Cambria Math" panose="02040503050406030204" pitchFamily="18" charset="0"/>
                              </a:rPr>
                              <m:t>𝑚</m:t>
                            </m:r>
                          </m:e>
                          <m:sup>
                            <m:r>
                              <a:rPr lang="en-US" b="0" i="1" dirty="0" smtClean="0">
                                <a:latin typeface="Cambria Math" panose="02040503050406030204" pitchFamily="18" charset="0"/>
                              </a:rPr>
                              <m:t>3</m:t>
                            </m:r>
                          </m:sup>
                        </m:sSup>
                      </m:num>
                      <m:den>
                        <m:r>
                          <a:rPr lang="en-US" i="1" dirty="0" smtClean="0">
                            <a:latin typeface="Cambria Math" panose="02040503050406030204" pitchFamily="18" charset="0"/>
                          </a:rPr>
                          <m:t>𝑠</m:t>
                        </m:r>
                      </m:den>
                    </m:f>
                  </m:oMath>
                </a14:m>
                <a:endParaRPr lang="en-US"/>
              </a:p>
            </p:txBody>
          </p:sp>
        </mc:Choice>
        <mc:Fallback xmlns="">
          <p:sp>
            <p:nvSpPr>
              <p:cNvPr id="10" name="TextBox 9">
                <a:extLst>
                  <a:ext uri="{FF2B5EF4-FFF2-40B4-BE49-F238E27FC236}">
                    <a16:creationId xmlns:a16="http://schemas.microsoft.com/office/drawing/2014/main" id="{89A6C06D-0B2E-F9E8-9A39-FB2D3AAAD8A4}"/>
                  </a:ext>
                </a:extLst>
              </p:cNvPr>
              <p:cNvSpPr txBox="1">
                <a:spLocks noRot="1" noChangeAspect="1" noMove="1" noResize="1" noEditPoints="1" noAdjustHandles="1" noChangeArrowheads="1" noChangeShapeType="1" noTextEdit="1"/>
              </p:cNvSpPr>
              <p:nvPr/>
            </p:nvSpPr>
            <p:spPr>
              <a:xfrm>
                <a:off x="8819729" y="1822128"/>
                <a:ext cx="2743200" cy="801181"/>
              </a:xfrm>
              <a:prstGeom prst="rect">
                <a:avLst/>
              </a:prstGeom>
              <a:blipFill>
                <a:blip r:embed="rId5"/>
                <a:stretch>
                  <a:fillRect l="-1556" t="-3817" b="-5344"/>
                </a:stretch>
              </a:blipFill>
            </p:spPr>
            <p:txBody>
              <a:bodyPr/>
              <a:lstStyle/>
              <a:p>
                <a:r>
                  <a:rPr lang="en-US">
                    <a:noFill/>
                  </a:rPr>
                  <a:t> </a:t>
                </a:r>
              </a:p>
            </p:txBody>
          </p:sp>
        </mc:Fallback>
      </mc:AlternateContent>
    </p:spTree>
    <p:extLst>
      <p:ext uri="{BB962C8B-B14F-4D97-AF65-F5344CB8AC3E}">
        <p14:creationId xmlns:p14="http://schemas.microsoft.com/office/powerpoint/2010/main" val="17348597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E9D3AF8-0821-E6AA-D695-63BBFB4314ED}"/>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E462C3FA-EE10-4283-83A9-F407C925C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8E53E9-01D4-513B-8E38-74AD3634C8DD}"/>
              </a:ext>
            </a:extLst>
          </p:cNvPr>
          <p:cNvSpPr>
            <a:spLocks noGrp="1"/>
          </p:cNvSpPr>
          <p:nvPr>
            <p:ph type="title"/>
          </p:nvPr>
        </p:nvSpPr>
        <p:spPr>
          <a:xfrm>
            <a:off x="1157430" y="0"/>
            <a:ext cx="10908792" cy="1069848"/>
          </a:xfrm>
        </p:spPr>
        <p:txBody>
          <a:bodyPr vert="horz" lIns="91440" tIns="45720" rIns="91440" bIns="45720" rtlCol="0" anchor="ctr">
            <a:normAutofit/>
          </a:bodyPr>
          <a:lstStyle/>
          <a:p>
            <a:pPr algn="ctr"/>
            <a:r>
              <a:rPr lang="en-US" sz="5400"/>
              <a:t>Results – Water Bar Charging </a:t>
            </a:r>
          </a:p>
        </p:txBody>
      </p:sp>
      <p:pic>
        <p:nvPicPr>
          <p:cNvPr id="23" name="Google Shape;89;p13">
            <a:extLst>
              <a:ext uri="{FF2B5EF4-FFF2-40B4-BE49-F238E27FC236}">
                <a16:creationId xmlns:a16="http://schemas.microsoft.com/office/drawing/2014/main" id="{4D1989CD-C776-D49F-3CD3-A4F661760C1A}"/>
              </a:ext>
            </a:extLst>
          </p:cNvPr>
          <p:cNvPicPr preferRelativeResize="0">
            <a:picLocks noGrp="1" noRot="1" noMove="1" noResize="1" noEditPoints="1" noAdjustHandles="1" noChangeArrowheads="1" noChangeShapeType="1" noCrop="1"/>
          </p:cNvPicPr>
          <p:nvPr/>
        </p:nvPicPr>
        <p:blipFill rotWithShape="1">
          <a:blip r:embed="rId2"/>
          <a:stretch/>
        </p:blipFill>
        <p:spPr>
          <a:xfrm>
            <a:off x="0" y="0"/>
            <a:ext cx="2832070" cy="2145294"/>
          </a:xfrm>
          <a:prstGeom prst="rect">
            <a:avLst/>
          </a:prstGeom>
          <a:noFill/>
        </p:spPr>
      </p:pic>
      <p:sp>
        <p:nvSpPr>
          <p:cNvPr id="25" name="sketch line">
            <a:extLst>
              <a:ext uri="{FF2B5EF4-FFF2-40B4-BE49-F238E27FC236}">
                <a16:creationId xmlns:a16="http://schemas.microsoft.com/office/drawing/2014/main" id="{419C4429-E272-408D-979C-9E5F7C0D3F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10000" y="5575131"/>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B5200467-E6A7-C5B8-A747-5252F8D0D28D}"/>
              </a:ext>
            </a:extLst>
          </p:cNvPr>
          <p:cNvSpPr>
            <a:spLocks noGrp="1"/>
          </p:cNvSpPr>
          <p:nvPr>
            <p:ph type="sldNum" sz="quarter" idx="12"/>
          </p:nvPr>
        </p:nvSpPr>
        <p:spPr>
          <a:xfrm>
            <a:off x="8610600" y="6356350"/>
            <a:ext cx="2743200" cy="365125"/>
          </a:xfrm>
          <a:prstGeom prst="ellipse">
            <a:avLst/>
          </a:prstGeom>
        </p:spPr>
        <p:txBody>
          <a:bodyPr vert="horz" lIns="91440" tIns="45720" rIns="91440" bIns="45720" rtlCol="0" anchor="ctr">
            <a:normAutofit/>
          </a:bodyPr>
          <a:lstStyle/>
          <a:p>
            <a:pPr>
              <a:lnSpc>
                <a:spcPct val="90000"/>
              </a:lnSpc>
              <a:spcAft>
                <a:spcPts val="600"/>
              </a:spcAft>
            </a:pPr>
            <a:fld id="{330EA680-D336-4FF7-8B7A-9848BB0A1C32}" type="slidenum">
              <a:rPr lang="en-US">
                <a:solidFill>
                  <a:schemeClr val="tx1">
                    <a:tint val="75000"/>
                  </a:schemeClr>
                </a:solidFill>
              </a:rPr>
              <a:pPr>
                <a:lnSpc>
                  <a:spcPct val="90000"/>
                </a:lnSpc>
                <a:spcAft>
                  <a:spcPts val="600"/>
                </a:spcAft>
              </a:pPr>
              <a:t>23</a:t>
            </a:fld>
            <a:endParaRPr lang="en-US">
              <a:solidFill>
                <a:schemeClr val="tx1">
                  <a:tint val="75000"/>
                </a:schemeClr>
              </a:solidFill>
            </a:endParaRPr>
          </a:p>
        </p:txBody>
      </p:sp>
      <p:pic>
        <p:nvPicPr>
          <p:cNvPr id="6" name="Google Shape;106;p14">
            <a:extLst>
              <a:ext uri="{FF2B5EF4-FFF2-40B4-BE49-F238E27FC236}">
                <a16:creationId xmlns:a16="http://schemas.microsoft.com/office/drawing/2014/main" id="{9AB600B3-D139-533F-9C0A-CA984DF1D395}"/>
              </a:ext>
            </a:extLst>
          </p:cNvPr>
          <p:cNvPicPr preferRelativeResize="0"/>
          <p:nvPr/>
        </p:nvPicPr>
        <p:blipFill rotWithShape="1">
          <a:blip r:embed="rId3">
            <a:alphaModFix/>
          </a:blip>
          <a:srcRect/>
          <a:stretch/>
        </p:blipFill>
        <p:spPr>
          <a:xfrm>
            <a:off x="58658" y="112616"/>
            <a:ext cx="858732" cy="377922"/>
          </a:xfrm>
          <a:prstGeom prst="rect">
            <a:avLst/>
          </a:prstGeom>
          <a:noFill/>
          <a:ln>
            <a:noFill/>
          </a:ln>
        </p:spPr>
      </p:pic>
      <p:graphicFrame>
        <p:nvGraphicFramePr>
          <p:cNvPr id="4" name="Chart 3">
            <a:extLst>
              <a:ext uri="{FF2B5EF4-FFF2-40B4-BE49-F238E27FC236}">
                <a16:creationId xmlns:a16="http://schemas.microsoft.com/office/drawing/2014/main" id="{288BD612-20B4-020E-143B-C4EA87832BD9}"/>
              </a:ext>
            </a:extLst>
          </p:cNvPr>
          <p:cNvGraphicFramePr>
            <a:graphicFrameLocks/>
          </p:cNvGraphicFramePr>
          <p:nvPr>
            <p:extLst>
              <p:ext uri="{D42A27DB-BD31-4B8C-83A1-F6EECF244321}">
                <p14:modId xmlns:p14="http://schemas.microsoft.com/office/powerpoint/2010/main" val="993976820"/>
              </p:ext>
            </p:extLst>
          </p:nvPr>
        </p:nvGraphicFramePr>
        <p:xfrm>
          <a:off x="488024" y="1343559"/>
          <a:ext cx="3822719" cy="5401825"/>
        </p:xfrm>
        <a:graphic>
          <a:graphicData uri="http://schemas.openxmlformats.org/drawingml/2006/chart">
            <c:chart xmlns:c="http://schemas.openxmlformats.org/drawingml/2006/chart" xmlns:r="http://schemas.openxmlformats.org/officeDocument/2006/relationships" r:id="rId4"/>
          </a:graphicData>
        </a:graphic>
      </p:graphicFrame>
      <p:sp>
        <p:nvSpPr>
          <p:cNvPr id="7" name="TextBox 6">
            <a:extLst>
              <a:ext uri="{FF2B5EF4-FFF2-40B4-BE49-F238E27FC236}">
                <a16:creationId xmlns:a16="http://schemas.microsoft.com/office/drawing/2014/main" id="{9A301F7D-1BD2-25A7-53C1-6BF4FA0D6FFB}"/>
              </a:ext>
            </a:extLst>
          </p:cNvPr>
          <p:cNvSpPr txBox="1"/>
          <p:nvPr/>
        </p:nvSpPr>
        <p:spPr>
          <a:xfrm>
            <a:off x="8133461" y="2686017"/>
            <a:ext cx="3733642" cy="1754326"/>
          </a:xfrm>
          <a:prstGeom prst="rect">
            <a:avLst/>
          </a:prstGeom>
          <a:noFill/>
        </p:spPr>
        <p:txBody>
          <a:bodyPr wrap="square" rtlCol="0">
            <a:spAutoFit/>
          </a:bodyPr>
          <a:lstStyle/>
          <a:p>
            <a:r>
              <a:rPr lang="en-US"/>
              <a:t>3.77 x 10⁻⁵ (m³/s) Flow proves to have the greatest heat transfer</a:t>
            </a:r>
          </a:p>
          <a:p>
            <a:endParaRPr lang="en-US"/>
          </a:p>
          <a:p>
            <a:r>
              <a:rPr lang="en-US"/>
              <a:t>After a short time, the laminar flow in the pipe does not allow for mixing and higher heat transport.</a:t>
            </a:r>
          </a:p>
        </p:txBody>
      </p:sp>
      <p:graphicFrame>
        <p:nvGraphicFramePr>
          <p:cNvPr id="8" name="Chart 7">
            <a:extLst>
              <a:ext uri="{FF2B5EF4-FFF2-40B4-BE49-F238E27FC236}">
                <a16:creationId xmlns:a16="http://schemas.microsoft.com/office/drawing/2014/main" id="{288BD612-20B4-020E-143B-C4EA87832BD9}"/>
              </a:ext>
            </a:extLst>
          </p:cNvPr>
          <p:cNvGraphicFramePr>
            <a:graphicFrameLocks/>
          </p:cNvGraphicFramePr>
          <p:nvPr>
            <p:extLst>
              <p:ext uri="{D42A27DB-BD31-4B8C-83A1-F6EECF244321}">
                <p14:modId xmlns:p14="http://schemas.microsoft.com/office/powerpoint/2010/main" val="1832742631"/>
              </p:ext>
            </p:extLst>
          </p:nvPr>
        </p:nvGraphicFramePr>
        <p:xfrm>
          <a:off x="4310742" y="1346358"/>
          <a:ext cx="3822719" cy="5399026"/>
        </p:xfrm>
        <a:graphic>
          <a:graphicData uri="http://schemas.openxmlformats.org/drawingml/2006/chart">
            <c:chart xmlns:c="http://schemas.openxmlformats.org/drawingml/2006/chart" xmlns:r="http://schemas.openxmlformats.org/officeDocument/2006/relationships" r:id="rId5"/>
          </a:graphicData>
        </a:graphic>
      </p:graphicFrame>
      <p:sp>
        <p:nvSpPr>
          <p:cNvPr id="9" name="TextBox 8">
            <a:extLst>
              <a:ext uri="{FF2B5EF4-FFF2-40B4-BE49-F238E27FC236}">
                <a16:creationId xmlns:a16="http://schemas.microsoft.com/office/drawing/2014/main" id="{C6408350-7F4F-AC6D-813E-859008E1AE96}"/>
              </a:ext>
            </a:extLst>
          </p:cNvPr>
          <p:cNvSpPr txBox="1"/>
          <p:nvPr/>
        </p:nvSpPr>
        <p:spPr>
          <a:xfrm>
            <a:off x="10973443" y="137648"/>
            <a:ext cx="1178973" cy="365125"/>
          </a:xfrm>
          <a:prstGeom prst="rect">
            <a:avLst/>
          </a:prstGeom>
        </p:spPr>
        <p:txBody>
          <a:bodyPr vert="horz" lIns="91440" tIns="45720" rIns="91440" bIns="45720" rtlCol="0">
            <a:normAutofit fontScale="92500" lnSpcReduction="20000"/>
          </a:bodyPr>
          <a:lstStyle/>
          <a:p>
            <a:pPr algn="ctr">
              <a:lnSpc>
                <a:spcPct val="90000"/>
              </a:lnSpc>
              <a:spcBef>
                <a:spcPts val="1000"/>
              </a:spcBef>
            </a:pPr>
            <a:r>
              <a:rPr lang="en-US" sz="2400"/>
              <a:t>Steven</a:t>
            </a:r>
          </a:p>
        </p:txBody>
      </p:sp>
    </p:spTree>
    <p:extLst>
      <p:ext uri="{BB962C8B-B14F-4D97-AF65-F5344CB8AC3E}">
        <p14:creationId xmlns:p14="http://schemas.microsoft.com/office/powerpoint/2010/main" val="38672552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E9D3AF8-0821-E6AA-D695-63BBFB4314ED}"/>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E462C3FA-EE10-4283-83A9-F407C925C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8E53E9-01D4-513B-8E38-74AD3634C8DD}"/>
              </a:ext>
            </a:extLst>
          </p:cNvPr>
          <p:cNvSpPr>
            <a:spLocks noGrp="1"/>
          </p:cNvSpPr>
          <p:nvPr>
            <p:ph type="title"/>
          </p:nvPr>
        </p:nvSpPr>
        <p:spPr>
          <a:xfrm>
            <a:off x="1157430" y="0"/>
            <a:ext cx="10908792" cy="1069848"/>
          </a:xfrm>
        </p:spPr>
        <p:txBody>
          <a:bodyPr vert="horz" lIns="91440" tIns="45720" rIns="91440" bIns="45720" rtlCol="0" anchor="ctr">
            <a:normAutofit/>
          </a:bodyPr>
          <a:lstStyle/>
          <a:p>
            <a:pPr algn="ctr"/>
            <a:r>
              <a:rPr lang="en-US" sz="5400"/>
              <a:t>Volumes and Masses</a:t>
            </a:r>
          </a:p>
        </p:txBody>
      </p:sp>
      <p:pic>
        <p:nvPicPr>
          <p:cNvPr id="23" name="Google Shape;89;p13">
            <a:extLst>
              <a:ext uri="{FF2B5EF4-FFF2-40B4-BE49-F238E27FC236}">
                <a16:creationId xmlns:a16="http://schemas.microsoft.com/office/drawing/2014/main" id="{4D1989CD-C776-D49F-3CD3-A4F661760C1A}"/>
              </a:ext>
            </a:extLst>
          </p:cNvPr>
          <p:cNvPicPr preferRelativeResize="0">
            <a:picLocks noGrp="1" noRot="1" noMove="1" noResize="1" noEditPoints="1" noAdjustHandles="1" noChangeArrowheads="1" noChangeShapeType="1" noCrop="1"/>
          </p:cNvPicPr>
          <p:nvPr/>
        </p:nvPicPr>
        <p:blipFill rotWithShape="1">
          <a:blip r:embed="rId2"/>
          <a:stretch/>
        </p:blipFill>
        <p:spPr>
          <a:xfrm>
            <a:off x="0" y="0"/>
            <a:ext cx="2832070" cy="2145294"/>
          </a:xfrm>
          <a:prstGeom prst="rect">
            <a:avLst/>
          </a:prstGeom>
          <a:noFill/>
        </p:spPr>
      </p:pic>
      <p:sp>
        <p:nvSpPr>
          <p:cNvPr id="25" name="sketch line">
            <a:extLst>
              <a:ext uri="{FF2B5EF4-FFF2-40B4-BE49-F238E27FC236}">
                <a16:creationId xmlns:a16="http://schemas.microsoft.com/office/drawing/2014/main" id="{419C4429-E272-408D-979C-9E5F7C0D3F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10000" y="5575131"/>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B5200467-E6A7-C5B8-A747-5252F8D0D28D}"/>
              </a:ext>
            </a:extLst>
          </p:cNvPr>
          <p:cNvSpPr>
            <a:spLocks noGrp="1"/>
          </p:cNvSpPr>
          <p:nvPr>
            <p:ph type="sldNum" sz="quarter" idx="12"/>
          </p:nvPr>
        </p:nvSpPr>
        <p:spPr>
          <a:xfrm>
            <a:off x="8610600" y="6356350"/>
            <a:ext cx="2743200" cy="365125"/>
          </a:xfrm>
          <a:prstGeom prst="ellipse">
            <a:avLst/>
          </a:prstGeom>
        </p:spPr>
        <p:txBody>
          <a:bodyPr vert="horz" lIns="91440" tIns="45720" rIns="91440" bIns="45720" rtlCol="0" anchor="ctr">
            <a:normAutofit/>
          </a:bodyPr>
          <a:lstStyle/>
          <a:p>
            <a:pPr>
              <a:lnSpc>
                <a:spcPct val="90000"/>
              </a:lnSpc>
              <a:spcAft>
                <a:spcPts val="600"/>
              </a:spcAft>
            </a:pPr>
            <a:fld id="{330EA680-D336-4FF7-8B7A-9848BB0A1C32}" type="slidenum">
              <a:rPr lang="en-US">
                <a:solidFill>
                  <a:schemeClr val="tx1">
                    <a:tint val="75000"/>
                  </a:schemeClr>
                </a:solidFill>
              </a:rPr>
              <a:pPr>
                <a:lnSpc>
                  <a:spcPct val="90000"/>
                </a:lnSpc>
                <a:spcAft>
                  <a:spcPts val="600"/>
                </a:spcAft>
              </a:pPr>
              <a:t>24</a:t>
            </a:fld>
            <a:endParaRPr lang="en-US">
              <a:solidFill>
                <a:schemeClr val="tx1">
                  <a:tint val="75000"/>
                </a:schemeClr>
              </a:solidFill>
            </a:endParaRPr>
          </a:p>
        </p:txBody>
      </p:sp>
      <p:pic>
        <p:nvPicPr>
          <p:cNvPr id="6" name="Google Shape;106;p14">
            <a:extLst>
              <a:ext uri="{FF2B5EF4-FFF2-40B4-BE49-F238E27FC236}">
                <a16:creationId xmlns:a16="http://schemas.microsoft.com/office/drawing/2014/main" id="{9AB600B3-D139-533F-9C0A-CA984DF1D395}"/>
              </a:ext>
            </a:extLst>
          </p:cNvPr>
          <p:cNvPicPr preferRelativeResize="0"/>
          <p:nvPr/>
        </p:nvPicPr>
        <p:blipFill rotWithShape="1">
          <a:blip r:embed="rId3">
            <a:alphaModFix/>
          </a:blip>
          <a:srcRect/>
          <a:stretch/>
        </p:blipFill>
        <p:spPr>
          <a:xfrm>
            <a:off x="58658" y="112616"/>
            <a:ext cx="858732" cy="377922"/>
          </a:xfrm>
          <a:prstGeom prst="rect">
            <a:avLst/>
          </a:prstGeom>
          <a:noFill/>
          <a:ln>
            <a:noFill/>
          </a:ln>
        </p:spPr>
      </p:pic>
      <p:pic>
        <p:nvPicPr>
          <p:cNvPr id="4" name="Picture 3" descr="A computer screen shot of a computer program&#10;&#10;Description automatically generated">
            <a:extLst>
              <a:ext uri="{FF2B5EF4-FFF2-40B4-BE49-F238E27FC236}">
                <a16:creationId xmlns:a16="http://schemas.microsoft.com/office/drawing/2014/main" id="{C0B26579-A5AE-E2A8-F586-6BF06B585087}"/>
              </a:ext>
            </a:extLst>
          </p:cNvPr>
          <p:cNvPicPr>
            <a:picLocks noChangeAspect="1"/>
          </p:cNvPicPr>
          <p:nvPr/>
        </p:nvPicPr>
        <p:blipFill>
          <a:blip r:embed="rId4"/>
          <a:stretch>
            <a:fillRect/>
          </a:stretch>
        </p:blipFill>
        <p:spPr>
          <a:xfrm>
            <a:off x="488024" y="1566714"/>
            <a:ext cx="5943600" cy="3511550"/>
          </a:xfrm>
          <a:prstGeom prst="rect">
            <a:avLst/>
          </a:prstGeom>
        </p:spPr>
      </p:pic>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D50384A5-2647-F0DF-41DA-1B104128A3CA}"/>
                  </a:ext>
                </a:extLst>
              </p:cNvPr>
              <p:cNvSpPr txBox="1"/>
              <p:nvPr/>
            </p:nvSpPr>
            <p:spPr>
              <a:xfrm>
                <a:off x="6983604" y="1738365"/>
                <a:ext cx="5168812" cy="3163815"/>
              </a:xfrm>
              <a:prstGeom prst="rect">
                <a:avLst/>
              </a:prstGeom>
              <a:noFill/>
            </p:spPr>
            <p:txBody>
              <a:bodyPr wrap="square" rtlCol="0">
                <a:spAutoFit/>
              </a:bodyPr>
              <a:lstStyle/>
              <a:p>
                <a:r>
                  <a:rPr lang="en-US"/>
                  <a:t>Specific Heat of water: 	4184 </a:t>
                </a:r>
                <a14:m>
                  <m:oMath xmlns:m="http://schemas.openxmlformats.org/officeDocument/2006/math">
                    <m:f>
                      <m:fPr>
                        <m:ctrlPr>
                          <a:rPr lang="en-US" b="0" i="1" smtClean="0">
                            <a:latin typeface="Cambria Math" panose="02040503050406030204" pitchFamily="18" charset="0"/>
                          </a:rPr>
                        </m:ctrlPr>
                      </m:fPr>
                      <m:num>
                        <m:r>
                          <a:rPr lang="en-US" b="0" i="1" smtClean="0">
                            <a:latin typeface="Cambria Math" panose="02040503050406030204" pitchFamily="18" charset="0"/>
                          </a:rPr>
                          <m:t>𝐽</m:t>
                        </m:r>
                      </m:num>
                      <m:den>
                        <m:r>
                          <a:rPr lang="en-US" b="0" i="1" smtClean="0">
                            <a:latin typeface="Cambria Math" panose="02040503050406030204" pitchFamily="18" charset="0"/>
                          </a:rPr>
                          <m:t>𝑘𝑔</m:t>
                        </m:r>
                        <m:r>
                          <a:rPr lang="en-US" b="0" i="1" smtClean="0">
                            <a:latin typeface="Cambria Math" panose="02040503050406030204" pitchFamily="18" charset="0"/>
                          </a:rPr>
                          <m:t>∗°</m:t>
                        </m:r>
                        <m:r>
                          <a:rPr lang="en-US" b="0" i="1" smtClean="0">
                            <a:latin typeface="Cambria Math" panose="02040503050406030204" pitchFamily="18" charset="0"/>
                          </a:rPr>
                          <m:t>𝐶</m:t>
                        </m:r>
                      </m:den>
                    </m:f>
                  </m:oMath>
                </a14:m>
                <a:endParaRPr lang="en-US"/>
              </a:p>
              <a:p>
                <a:endParaRPr lang="en-US"/>
              </a:p>
              <a:p>
                <a:r>
                  <a:rPr lang="en-US"/>
                  <a:t>Heat of Fusion of Water: 	334    </a:t>
                </a:r>
                <a14:m>
                  <m:oMath xmlns:m="http://schemas.openxmlformats.org/officeDocument/2006/math">
                    <m:f>
                      <m:fPr>
                        <m:ctrlPr>
                          <a:rPr lang="en-US" b="0" i="1" smtClean="0">
                            <a:latin typeface="Cambria Math" panose="02040503050406030204" pitchFamily="18" charset="0"/>
                          </a:rPr>
                        </m:ctrlPr>
                      </m:fPr>
                      <m:num>
                        <m:r>
                          <a:rPr lang="en-US" b="0" i="1" smtClean="0">
                            <a:latin typeface="Cambria Math" panose="02040503050406030204" pitchFamily="18" charset="0"/>
                          </a:rPr>
                          <m:t>𝑘𝐽</m:t>
                        </m:r>
                      </m:num>
                      <m:den>
                        <m:r>
                          <a:rPr lang="en-US" b="0" i="1" smtClean="0">
                            <a:latin typeface="Cambria Math" panose="02040503050406030204" pitchFamily="18" charset="0"/>
                          </a:rPr>
                          <m:t>𝑘𝑔</m:t>
                        </m:r>
                      </m:den>
                    </m:f>
                  </m:oMath>
                </a14:m>
                <a:endParaRPr lang="en-US"/>
              </a:p>
              <a:p>
                <a:endParaRPr lang="en-US"/>
              </a:p>
              <a:p>
                <a:r>
                  <a:rPr lang="en-US"/>
                  <a:t>From 20</a:t>
                </a:r>
                <a:r>
                  <a:rPr lang="en-US">
                    <a:latin typeface="Calibri" panose="020F0502020204030204" pitchFamily="34" charset="0"/>
                    <a:cs typeface="Calibri" panose="020F0502020204030204" pitchFamily="34" charset="0"/>
                  </a:rPr>
                  <a:t>°C to 0°C will require 400 </a:t>
                </a:r>
                <a14:m>
                  <m:oMath xmlns:m="http://schemas.openxmlformats.org/officeDocument/2006/math">
                    <m:r>
                      <a:rPr lang="en-US" b="0" i="1" smtClean="0">
                        <a:latin typeface="Cambria Math" panose="02040503050406030204" pitchFamily="18" charset="0"/>
                        <a:cs typeface="Calibri" panose="020F0502020204030204" pitchFamily="34" charset="0"/>
                      </a:rPr>
                      <m:t>𝐽</m:t>
                    </m:r>
                  </m:oMath>
                </a14:m>
                <a:r>
                  <a:rPr lang="en-US"/>
                  <a:t> per bar to freeze</a:t>
                </a:r>
              </a:p>
              <a:p>
                <a:r>
                  <a:rPr lang="en-US"/>
                  <a:t>5*400=2000 J </a:t>
                </a:r>
              </a:p>
              <a:p>
                <a:endParaRPr lang="en-US"/>
              </a:p>
              <a:p>
                <a:r>
                  <a:rPr lang="en-US"/>
                  <a:t>To completely freeze a bar will require 32 </a:t>
                </a:r>
                <a14:m>
                  <m:oMath xmlns:m="http://schemas.openxmlformats.org/officeDocument/2006/math">
                    <m:r>
                      <a:rPr lang="en-US" b="0" i="1" smtClean="0">
                        <a:latin typeface="Cambria Math" panose="02040503050406030204" pitchFamily="18" charset="0"/>
                      </a:rPr>
                      <m:t>𝑘𝐽</m:t>
                    </m:r>
                  </m:oMath>
                </a14:m>
                <a:r>
                  <a:rPr lang="en-US"/>
                  <a:t> </a:t>
                </a:r>
              </a:p>
              <a:p>
                <a:r>
                  <a:rPr lang="en-US"/>
                  <a:t>That places this scaled down proof of concept with 3 times the desired energy requirement</a:t>
                </a:r>
              </a:p>
            </p:txBody>
          </p:sp>
        </mc:Choice>
        <mc:Fallback xmlns="">
          <p:sp>
            <p:nvSpPr>
              <p:cNvPr id="5" name="TextBox 4">
                <a:extLst>
                  <a:ext uri="{FF2B5EF4-FFF2-40B4-BE49-F238E27FC236}">
                    <a16:creationId xmlns:a16="http://schemas.microsoft.com/office/drawing/2014/main" id="{D50384A5-2647-F0DF-41DA-1B104128A3CA}"/>
                  </a:ext>
                </a:extLst>
              </p:cNvPr>
              <p:cNvSpPr txBox="1">
                <a:spLocks noRot="1" noChangeAspect="1" noMove="1" noResize="1" noEditPoints="1" noAdjustHandles="1" noChangeArrowheads="1" noChangeShapeType="1" noTextEdit="1"/>
              </p:cNvSpPr>
              <p:nvPr/>
            </p:nvSpPr>
            <p:spPr>
              <a:xfrm>
                <a:off x="6983604" y="1738365"/>
                <a:ext cx="5168812" cy="3163815"/>
              </a:xfrm>
              <a:prstGeom prst="rect">
                <a:avLst/>
              </a:prstGeom>
              <a:blipFill>
                <a:blip r:embed="rId5"/>
                <a:stretch>
                  <a:fillRect l="-1061" b="-2119"/>
                </a:stretch>
              </a:blipFill>
            </p:spPr>
            <p:txBody>
              <a:bodyPr/>
              <a:lstStyle/>
              <a:p>
                <a:r>
                  <a:rPr lang="en-US">
                    <a:noFill/>
                  </a:rPr>
                  <a:t> </a:t>
                </a:r>
              </a:p>
            </p:txBody>
          </p:sp>
        </mc:Fallback>
      </mc:AlternateContent>
      <p:sp>
        <p:nvSpPr>
          <p:cNvPr id="7" name="TextBox 6">
            <a:extLst>
              <a:ext uri="{FF2B5EF4-FFF2-40B4-BE49-F238E27FC236}">
                <a16:creationId xmlns:a16="http://schemas.microsoft.com/office/drawing/2014/main" id="{24459FDC-26DF-5621-C8FA-E96D9B647FCF}"/>
              </a:ext>
            </a:extLst>
          </p:cNvPr>
          <p:cNvSpPr txBox="1"/>
          <p:nvPr/>
        </p:nvSpPr>
        <p:spPr>
          <a:xfrm>
            <a:off x="10973443" y="137648"/>
            <a:ext cx="1178973" cy="365125"/>
          </a:xfrm>
          <a:prstGeom prst="rect">
            <a:avLst/>
          </a:prstGeom>
        </p:spPr>
        <p:txBody>
          <a:bodyPr vert="horz" lIns="91440" tIns="45720" rIns="91440" bIns="45720" rtlCol="0">
            <a:normAutofit fontScale="92500" lnSpcReduction="20000"/>
          </a:bodyPr>
          <a:lstStyle/>
          <a:p>
            <a:pPr algn="ctr">
              <a:lnSpc>
                <a:spcPct val="90000"/>
              </a:lnSpc>
              <a:spcBef>
                <a:spcPts val="1000"/>
              </a:spcBef>
            </a:pPr>
            <a:r>
              <a:rPr lang="en-US" sz="2400"/>
              <a:t>Steven</a:t>
            </a:r>
          </a:p>
        </p:txBody>
      </p:sp>
    </p:spTree>
    <p:extLst>
      <p:ext uri="{BB962C8B-B14F-4D97-AF65-F5344CB8AC3E}">
        <p14:creationId xmlns:p14="http://schemas.microsoft.com/office/powerpoint/2010/main" val="33460848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E9D3AF8-0821-E6AA-D695-63BBFB4314ED}"/>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E462C3FA-EE10-4283-83A9-F407C925C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8E53E9-01D4-513B-8E38-74AD3634C8DD}"/>
              </a:ext>
            </a:extLst>
          </p:cNvPr>
          <p:cNvSpPr>
            <a:spLocks noGrp="1"/>
          </p:cNvSpPr>
          <p:nvPr>
            <p:ph type="title"/>
          </p:nvPr>
        </p:nvSpPr>
        <p:spPr>
          <a:xfrm>
            <a:off x="1157430" y="0"/>
            <a:ext cx="10908792" cy="1069848"/>
          </a:xfrm>
        </p:spPr>
        <p:txBody>
          <a:bodyPr vert="horz" lIns="91440" tIns="45720" rIns="91440" bIns="45720" rtlCol="0" anchor="ctr">
            <a:normAutofit/>
          </a:bodyPr>
          <a:lstStyle/>
          <a:p>
            <a:pPr algn="ctr"/>
            <a:r>
              <a:rPr lang="en-US" sz="5400"/>
              <a:t>Volumes and Masses</a:t>
            </a:r>
          </a:p>
        </p:txBody>
      </p:sp>
      <p:pic>
        <p:nvPicPr>
          <p:cNvPr id="23" name="Google Shape;89;p13">
            <a:extLst>
              <a:ext uri="{FF2B5EF4-FFF2-40B4-BE49-F238E27FC236}">
                <a16:creationId xmlns:a16="http://schemas.microsoft.com/office/drawing/2014/main" id="{4D1989CD-C776-D49F-3CD3-A4F661760C1A}"/>
              </a:ext>
            </a:extLst>
          </p:cNvPr>
          <p:cNvPicPr preferRelativeResize="0">
            <a:picLocks noGrp="1" noRot="1" noMove="1" noResize="1" noEditPoints="1" noAdjustHandles="1" noChangeArrowheads="1" noChangeShapeType="1" noCrop="1"/>
          </p:cNvPicPr>
          <p:nvPr/>
        </p:nvPicPr>
        <p:blipFill rotWithShape="1">
          <a:blip r:embed="rId2"/>
          <a:stretch/>
        </p:blipFill>
        <p:spPr>
          <a:xfrm>
            <a:off x="0" y="0"/>
            <a:ext cx="2832070" cy="2145294"/>
          </a:xfrm>
          <a:prstGeom prst="rect">
            <a:avLst/>
          </a:prstGeom>
          <a:noFill/>
        </p:spPr>
      </p:pic>
      <p:sp>
        <p:nvSpPr>
          <p:cNvPr id="25" name="sketch line">
            <a:extLst>
              <a:ext uri="{FF2B5EF4-FFF2-40B4-BE49-F238E27FC236}">
                <a16:creationId xmlns:a16="http://schemas.microsoft.com/office/drawing/2014/main" id="{419C4429-E272-408D-979C-9E5F7C0D3F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10000" y="5575131"/>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B5200467-E6A7-C5B8-A747-5252F8D0D28D}"/>
              </a:ext>
            </a:extLst>
          </p:cNvPr>
          <p:cNvSpPr>
            <a:spLocks noGrp="1"/>
          </p:cNvSpPr>
          <p:nvPr>
            <p:ph type="sldNum" sz="quarter" idx="12"/>
          </p:nvPr>
        </p:nvSpPr>
        <p:spPr>
          <a:xfrm>
            <a:off x="8610600" y="6356350"/>
            <a:ext cx="2743200" cy="365125"/>
          </a:xfrm>
          <a:prstGeom prst="ellipse">
            <a:avLst/>
          </a:prstGeom>
        </p:spPr>
        <p:txBody>
          <a:bodyPr vert="horz" lIns="91440" tIns="45720" rIns="91440" bIns="45720" rtlCol="0" anchor="ctr">
            <a:normAutofit/>
          </a:bodyPr>
          <a:lstStyle/>
          <a:p>
            <a:pPr>
              <a:lnSpc>
                <a:spcPct val="90000"/>
              </a:lnSpc>
              <a:spcAft>
                <a:spcPts val="600"/>
              </a:spcAft>
            </a:pPr>
            <a:fld id="{330EA680-D336-4FF7-8B7A-9848BB0A1C32}" type="slidenum">
              <a:rPr lang="en-US">
                <a:solidFill>
                  <a:schemeClr val="tx1">
                    <a:tint val="75000"/>
                  </a:schemeClr>
                </a:solidFill>
              </a:rPr>
              <a:pPr>
                <a:lnSpc>
                  <a:spcPct val="90000"/>
                </a:lnSpc>
                <a:spcAft>
                  <a:spcPts val="600"/>
                </a:spcAft>
              </a:pPr>
              <a:t>25</a:t>
            </a:fld>
            <a:endParaRPr lang="en-US">
              <a:solidFill>
                <a:schemeClr val="tx1">
                  <a:tint val="75000"/>
                </a:schemeClr>
              </a:solidFill>
            </a:endParaRPr>
          </a:p>
        </p:txBody>
      </p:sp>
      <p:pic>
        <p:nvPicPr>
          <p:cNvPr id="6" name="Google Shape;106;p14">
            <a:extLst>
              <a:ext uri="{FF2B5EF4-FFF2-40B4-BE49-F238E27FC236}">
                <a16:creationId xmlns:a16="http://schemas.microsoft.com/office/drawing/2014/main" id="{9AB600B3-D139-533F-9C0A-CA984DF1D395}"/>
              </a:ext>
            </a:extLst>
          </p:cNvPr>
          <p:cNvPicPr preferRelativeResize="0"/>
          <p:nvPr/>
        </p:nvPicPr>
        <p:blipFill rotWithShape="1">
          <a:blip r:embed="rId3">
            <a:alphaModFix/>
          </a:blip>
          <a:srcRect/>
          <a:stretch/>
        </p:blipFill>
        <p:spPr>
          <a:xfrm>
            <a:off x="58658" y="112616"/>
            <a:ext cx="858732" cy="377922"/>
          </a:xfrm>
          <a:prstGeom prst="rect">
            <a:avLst/>
          </a:prstGeom>
          <a:noFill/>
          <a:ln>
            <a:noFill/>
          </a:ln>
        </p:spPr>
      </p:pic>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D50384A5-2647-F0DF-41DA-1B104128A3CA}"/>
                  </a:ext>
                </a:extLst>
              </p:cNvPr>
              <p:cNvSpPr txBox="1"/>
              <p:nvPr/>
            </p:nvSpPr>
            <p:spPr>
              <a:xfrm>
                <a:off x="6983605" y="2334726"/>
                <a:ext cx="4099727" cy="2188548"/>
              </a:xfrm>
              <a:prstGeom prst="rect">
                <a:avLst/>
              </a:prstGeom>
              <a:noFill/>
            </p:spPr>
            <p:txBody>
              <a:bodyPr wrap="square" rtlCol="0">
                <a:spAutoFit/>
              </a:bodyPr>
              <a:lstStyle/>
              <a:p>
                <a:r>
                  <a:rPr lang="en-US"/>
                  <a:t>The specific heat of concrete: </a:t>
                </a:r>
                <a14:m>
                  <m:oMath xmlns:m="http://schemas.openxmlformats.org/officeDocument/2006/math">
                    <m:r>
                      <a:rPr lang="en-US" i="1">
                        <a:latin typeface="Cambria Math" panose="02040503050406030204" pitchFamily="18" charset="0"/>
                      </a:rPr>
                      <m:t>880</m:t>
                    </m:r>
                    <m:f>
                      <m:fPr>
                        <m:ctrlPr>
                          <a:rPr lang="en-US" i="1">
                            <a:latin typeface="Cambria Math" panose="02040503050406030204" pitchFamily="18" charset="0"/>
                          </a:rPr>
                        </m:ctrlPr>
                      </m:fPr>
                      <m:num>
                        <m:r>
                          <a:rPr lang="en-US" i="1">
                            <a:latin typeface="Cambria Math" panose="02040503050406030204" pitchFamily="18" charset="0"/>
                          </a:rPr>
                          <m:t>𝐽</m:t>
                        </m:r>
                      </m:num>
                      <m:den>
                        <m:r>
                          <a:rPr lang="en-US" i="1">
                            <a:latin typeface="Cambria Math" panose="02040503050406030204" pitchFamily="18" charset="0"/>
                          </a:rPr>
                          <m:t>𝑘𝑔</m:t>
                        </m:r>
                        <m:r>
                          <a:rPr lang="en-US" i="1">
                            <a:latin typeface="Cambria Math" panose="02040503050406030204" pitchFamily="18" charset="0"/>
                          </a:rPr>
                          <m:t>∗°</m:t>
                        </m:r>
                        <m:r>
                          <a:rPr lang="en-US" i="1">
                            <a:latin typeface="Cambria Math" panose="02040503050406030204" pitchFamily="18" charset="0"/>
                          </a:rPr>
                          <m:t>𝐶</m:t>
                        </m:r>
                      </m:den>
                    </m:f>
                  </m:oMath>
                </a14:m>
                <a:r>
                  <a:rPr lang="en-US"/>
                  <a:t>.</a:t>
                </a:r>
              </a:p>
              <a:p>
                <a:endParaRPr lang="en-US"/>
              </a:p>
              <a:p>
                <a:r>
                  <a:rPr lang="en-US"/>
                  <a:t>From 20</a:t>
                </a:r>
                <a:r>
                  <a:rPr lang="en-US">
                    <a:latin typeface="Calibri" panose="020F0502020204030204" pitchFamily="34" charset="0"/>
                    <a:cs typeface="Calibri" panose="020F0502020204030204" pitchFamily="34" charset="0"/>
                  </a:rPr>
                  <a:t>°C to 0°C will require 355 </a:t>
                </a:r>
                <a14:m>
                  <m:oMath xmlns:m="http://schemas.openxmlformats.org/officeDocument/2006/math">
                    <m:r>
                      <m:rPr>
                        <m:sty m:val="p"/>
                      </m:rPr>
                      <a:rPr lang="en-US" b="0" i="0" smtClean="0">
                        <a:latin typeface="Cambria Math" panose="02040503050406030204" pitchFamily="18" charset="0"/>
                        <a:cs typeface="Calibri" panose="020F0502020204030204" pitchFamily="34" charset="0"/>
                      </a:rPr>
                      <m:t>k</m:t>
                    </m:r>
                    <m:r>
                      <a:rPr lang="en-US" b="0" i="1" smtClean="0">
                        <a:latin typeface="Cambria Math" panose="02040503050406030204" pitchFamily="18" charset="0"/>
                        <a:cs typeface="Calibri" panose="020F0502020204030204" pitchFamily="34" charset="0"/>
                      </a:rPr>
                      <m:t>𝐽</m:t>
                    </m:r>
                  </m:oMath>
                </a14:m>
                <a:r>
                  <a:rPr lang="en-US"/>
                  <a:t>. At the optimal flow rate this means 3.29 hours to be prepared to cool a room.</a:t>
                </a:r>
              </a:p>
              <a:p>
                <a:endParaRPr lang="en-US"/>
              </a:p>
              <a:p>
                <a:r>
                  <a:rPr lang="en-US"/>
                  <a:t> </a:t>
                </a:r>
              </a:p>
            </p:txBody>
          </p:sp>
        </mc:Choice>
        <mc:Fallback xmlns="">
          <p:sp>
            <p:nvSpPr>
              <p:cNvPr id="5" name="TextBox 4">
                <a:extLst>
                  <a:ext uri="{FF2B5EF4-FFF2-40B4-BE49-F238E27FC236}">
                    <a16:creationId xmlns:a16="http://schemas.microsoft.com/office/drawing/2014/main" id="{D50384A5-2647-F0DF-41DA-1B104128A3CA}"/>
                  </a:ext>
                </a:extLst>
              </p:cNvPr>
              <p:cNvSpPr txBox="1">
                <a:spLocks noRot="1" noChangeAspect="1" noMove="1" noResize="1" noEditPoints="1" noAdjustHandles="1" noChangeArrowheads="1" noChangeShapeType="1" noTextEdit="1"/>
              </p:cNvSpPr>
              <p:nvPr/>
            </p:nvSpPr>
            <p:spPr>
              <a:xfrm>
                <a:off x="6983605" y="2334726"/>
                <a:ext cx="4099727" cy="2188548"/>
              </a:xfrm>
              <a:prstGeom prst="rect">
                <a:avLst/>
              </a:prstGeom>
              <a:blipFill>
                <a:blip r:embed="rId4"/>
                <a:stretch>
                  <a:fillRect l="-1339" r="-298"/>
                </a:stretch>
              </a:blipFill>
            </p:spPr>
            <p:txBody>
              <a:bodyPr/>
              <a:lstStyle/>
              <a:p>
                <a:r>
                  <a:rPr lang="en-US">
                    <a:noFill/>
                  </a:rPr>
                  <a:t> </a:t>
                </a:r>
              </a:p>
            </p:txBody>
          </p:sp>
        </mc:Fallback>
      </mc:AlternateContent>
      <p:pic>
        <p:nvPicPr>
          <p:cNvPr id="7" name="Picture 6" descr="A screenshot of a computer&#10;&#10;Description automatically generated">
            <a:extLst>
              <a:ext uri="{FF2B5EF4-FFF2-40B4-BE49-F238E27FC236}">
                <a16:creationId xmlns:a16="http://schemas.microsoft.com/office/drawing/2014/main" id="{A238D4A1-5A91-A4F9-F0D0-30B140D7D51E}"/>
              </a:ext>
            </a:extLst>
          </p:cNvPr>
          <p:cNvPicPr>
            <a:picLocks noChangeAspect="1"/>
          </p:cNvPicPr>
          <p:nvPr/>
        </p:nvPicPr>
        <p:blipFill>
          <a:blip r:embed="rId5"/>
          <a:stretch>
            <a:fillRect/>
          </a:stretch>
        </p:blipFill>
        <p:spPr>
          <a:xfrm>
            <a:off x="340807" y="1604814"/>
            <a:ext cx="6122457" cy="3538728"/>
          </a:xfrm>
          <a:prstGeom prst="rect">
            <a:avLst/>
          </a:prstGeom>
        </p:spPr>
      </p:pic>
      <p:sp>
        <p:nvSpPr>
          <p:cNvPr id="8" name="TextBox 7">
            <a:extLst>
              <a:ext uri="{FF2B5EF4-FFF2-40B4-BE49-F238E27FC236}">
                <a16:creationId xmlns:a16="http://schemas.microsoft.com/office/drawing/2014/main" id="{55A00AAA-9AF9-5AB7-6BAA-245F97E6C8C6}"/>
              </a:ext>
            </a:extLst>
          </p:cNvPr>
          <p:cNvSpPr txBox="1"/>
          <p:nvPr/>
        </p:nvSpPr>
        <p:spPr>
          <a:xfrm>
            <a:off x="10973443" y="137648"/>
            <a:ext cx="1178973" cy="365125"/>
          </a:xfrm>
          <a:prstGeom prst="rect">
            <a:avLst/>
          </a:prstGeom>
        </p:spPr>
        <p:txBody>
          <a:bodyPr vert="horz" lIns="91440" tIns="45720" rIns="91440" bIns="45720" rtlCol="0">
            <a:normAutofit fontScale="92500" lnSpcReduction="20000"/>
          </a:bodyPr>
          <a:lstStyle/>
          <a:p>
            <a:pPr algn="ctr">
              <a:lnSpc>
                <a:spcPct val="90000"/>
              </a:lnSpc>
              <a:spcBef>
                <a:spcPts val="1000"/>
              </a:spcBef>
            </a:pPr>
            <a:r>
              <a:rPr lang="en-US" sz="2400"/>
              <a:t>Steven</a:t>
            </a:r>
          </a:p>
        </p:txBody>
      </p:sp>
    </p:spTree>
    <p:extLst>
      <p:ext uri="{BB962C8B-B14F-4D97-AF65-F5344CB8AC3E}">
        <p14:creationId xmlns:p14="http://schemas.microsoft.com/office/powerpoint/2010/main" val="2642510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E9D3AF8-0821-E6AA-D695-63BBFB4314ED}"/>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E462C3FA-EE10-4283-83A9-F407C925C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8E53E9-01D4-513B-8E38-74AD3634C8DD}"/>
              </a:ext>
            </a:extLst>
          </p:cNvPr>
          <p:cNvSpPr>
            <a:spLocks noGrp="1"/>
          </p:cNvSpPr>
          <p:nvPr>
            <p:ph type="title"/>
          </p:nvPr>
        </p:nvSpPr>
        <p:spPr>
          <a:xfrm>
            <a:off x="1157430" y="0"/>
            <a:ext cx="10908792" cy="1069848"/>
          </a:xfrm>
        </p:spPr>
        <p:txBody>
          <a:bodyPr vert="horz" lIns="91440" tIns="45720" rIns="91440" bIns="45720" rtlCol="0" anchor="ctr">
            <a:normAutofit/>
          </a:bodyPr>
          <a:lstStyle/>
          <a:p>
            <a:pPr algn="ctr"/>
            <a:r>
              <a:rPr lang="en-US" sz="5400"/>
              <a:t>Volumes and Masses</a:t>
            </a:r>
          </a:p>
        </p:txBody>
      </p:sp>
      <p:pic>
        <p:nvPicPr>
          <p:cNvPr id="23" name="Google Shape;89;p13">
            <a:extLst>
              <a:ext uri="{FF2B5EF4-FFF2-40B4-BE49-F238E27FC236}">
                <a16:creationId xmlns:a16="http://schemas.microsoft.com/office/drawing/2014/main" id="{4D1989CD-C776-D49F-3CD3-A4F661760C1A}"/>
              </a:ext>
            </a:extLst>
          </p:cNvPr>
          <p:cNvPicPr preferRelativeResize="0">
            <a:picLocks noGrp="1" noRot="1" noMove="1" noResize="1" noEditPoints="1" noAdjustHandles="1" noChangeArrowheads="1" noChangeShapeType="1" noCrop="1"/>
          </p:cNvPicPr>
          <p:nvPr/>
        </p:nvPicPr>
        <p:blipFill rotWithShape="1">
          <a:blip r:embed="rId2"/>
          <a:stretch/>
        </p:blipFill>
        <p:spPr>
          <a:xfrm>
            <a:off x="0" y="0"/>
            <a:ext cx="2832070" cy="2145294"/>
          </a:xfrm>
          <a:prstGeom prst="rect">
            <a:avLst/>
          </a:prstGeom>
          <a:noFill/>
        </p:spPr>
      </p:pic>
      <p:sp>
        <p:nvSpPr>
          <p:cNvPr id="25" name="sketch line">
            <a:extLst>
              <a:ext uri="{FF2B5EF4-FFF2-40B4-BE49-F238E27FC236}">
                <a16:creationId xmlns:a16="http://schemas.microsoft.com/office/drawing/2014/main" id="{419C4429-E272-408D-979C-9E5F7C0D3F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10000" y="5575131"/>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B5200467-E6A7-C5B8-A747-5252F8D0D28D}"/>
              </a:ext>
            </a:extLst>
          </p:cNvPr>
          <p:cNvSpPr>
            <a:spLocks noGrp="1"/>
          </p:cNvSpPr>
          <p:nvPr>
            <p:ph type="sldNum" sz="quarter" idx="12"/>
          </p:nvPr>
        </p:nvSpPr>
        <p:spPr>
          <a:xfrm>
            <a:off x="8610600" y="6356350"/>
            <a:ext cx="2743200" cy="365125"/>
          </a:xfrm>
          <a:prstGeom prst="ellipse">
            <a:avLst/>
          </a:prstGeom>
        </p:spPr>
        <p:txBody>
          <a:bodyPr vert="horz" lIns="91440" tIns="45720" rIns="91440" bIns="45720" rtlCol="0" anchor="ctr">
            <a:normAutofit/>
          </a:bodyPr>
          <a:lstStyle/>
          <a:p>
            <a:pPr>
              <a:lnSpc>
                <a:spcPct val="90000"/>
              </a:lnSpc>
              <a:spcAft>
                <a:spcPts val="600"/>
              </a:spcAft>
            </a:pPr>
            <a:fld id="{330EA680-D336-4FF7-8B7A-9848BB0A1C32}" type="slidenum">
              <a:rPr lang="en-US">
                <a:solidFill>
                  <a:schemeClr val="tx1">
                    <a:tint val="75000"/>
                  </a:schemeClr>
                </a:solidFill>
              </a:rPr>
              <a:pPr>
                <a:lnSpc>
                  <a:spcPct val="90000"/>
                </a:lnSpc>
                <a:spcAft>
                  <a:spcPts val="600"/>
                </a:spcAft>
              </a:pPr>
              <a:t>26</a:t>
            </a:fld>
            <a:endParaRPr lang="en-US">
              <a:solidFill>
                <a:schemeClr val="tx1">
                  <a:tint val="75000"/>
                </a:schemeClr>
              </a:solidFill>
            </a:endParaRPr>
          </a:p>
        </p:txBody>
      </p:sp>
      <p:pic>
        <p:nvPicPr>
          <p:cNvPr id="6" name="Google Shape;106;p14">
            <a:extLst>
              <a:ext uri="{FF2B5EF4-FFF2-40B4-BE49-F238E27FC236}">
                <a16:creationId xmlns:a16="http://schemas.microsoft.com/office/drawing/2014/main" id="{9AB600B3-D139-533F-9C0A-CA984DF1D395}"/>
              </a:ext>
            </a:extLst>
          </p:cNvPr>
          <p:cNvPicPr preferRelativeResize="0"/>
          <p:nvPr/>
        </p:nvPicPr>
        <p:blipFill rotWithShape="1">
          <a:blip r:embed="rId3">
            <a:alphaModFix/>
          </a:blip>
          <a:srcRect/>
          <a:stretch/>
        </p:blipFill>
        <p:spPr>
          <a:xfrm>
            <a:off x="58658" y="112616"/>
            <a:ext cx="858732" cy="377922"/>
          </a:xfrm>
          <a:prstGeom prst="rect">
            <a:avLst/>
          </a:prstGeom>
          <a:noFill/>
          <a:ln>
            <a:noFill/>
          </a:ln>
        </p:spPr>
      </p:pic>
      <p:sp>
        <p:nvSpPr>
          <p:cNvPr id="5" name="TextBox 4">
            <a:extLst>
              <a:ext uri="{FF2B5EF4-FFF2-40B4-BE49-F238E27FC236}">
                <a16:creationId xmlns:a16="http://schemas.microsoft.com/office/drawing/2014/main" id="{D50384A5-2647-F0DF-41DA-1B104128A3CA}"/>
              </a:ext>
            </a:extLst>
          </p:cNvPr>
          <p:cNvSpPr txBox="1"/>
          <p:nvPr/>
        </p:nvSpPr>
        <p:spPr>
          <a:xfrm>
            <a:off x="7499012" y="2136338"/>
            <a:ext cx="4099727" cy="2585323"/>
          </a:xfrm>
          <a:prstGeom prst="rect">
            <a:avLst/>
          </a:prstGeom>
          <a:noFill/>
        </p:spPr>
        <p:txBody>
          <a:bodyPr wrap="square" rtlCol="0">
            <a:spAutoFit/>
          </a:bodyPr>
          <a:lstStyle/>
          <a:p>
            <a:r>
              <a:rPr lang="en-US"/>
              <a:t>The specific heat of Ethylene Glycol varies as the temperature changes.</a:t>
            </a:r>
          </a:p>
          <a:p>
            <a:endParaRPr lang="en-US"/>
          </a:p>
          <a:p>
            <a:r>
              <a:rPr lang="en-US"/>
              <a:t>From this experiment it was confirmed the mass of the HTF can be as low as 1% of the mass of the Thermal energy storage.</a:t>
            </a:r>
          </a:p>
          <a:p>
            <a:endParaRPr lang="en-US"/>
          </a:p>
          <a:p>
            <a:r>
              <a:rPr lang="en-US"/>
              <a:t> </a:t>
            </a:r>
          </a:p>
        </p:txBody>
      </p:sp>
      <p:pic>
        <p:nvPicPr>
          <p:cNvPr id="4" name="Picture 3" descr="A computer screen shot of a drawing&#10;&#10;Description automatically generated">
            <a:extLst>
              <a:ext uri="{FF2B5EF4-FFF2-40B4-BE49-F238E27FC236}">
                <a16:creationId xmlns:a16="http://schemas.microsoft.com/office/drawing/2014/main" id="{D856E23D-9A5B-8908-1429-B04878407416}"/>
              </a:ext>
            </a:extLst>
          </p:cNvPr>
          <p:cNvPicPr>
            <a:picLocks noChangeAspect="1"/>
          </p:cNvPicPr>
          <p:nvPr/>
        </p:nvPicPr>
        <p:blipFill>
          <a:blip r:embed="rId4"/>
          <a:stretch>
            <a:fillRect/>
          </a:stretch>
        </p:blipFill>
        <p:spPr>
          <a:xfrm>
            <a:off x="488024" y="1312782"/>
            <a:ext cx="6420776" cy="2145294"/>
          </a:xfrm>
          <a:prstGeom prst="rect">
            <a:avLst/>
          </a:prstGeom>
        </p:spPr>
      </p:pic>
      <p:pic>
        <p:nvPicPr>
          <p:cNvPr id="8" name="Picture 7" descr="A screenshot of a data&#10;&#10;Description automatically generated">
            <a:extLst>
              <a:ext uri="{FF2B5EF4-FFF2-40B4-BE49-F238E27FC236}">
                <a16:creationId xmlns:a16="http://schemas.microsoft.com/office/drawing/2014/main" id="{2CDD011D-D15B-A1C3-76A1-A8970443DE91}"/>
              </a:ext>
            </a:extLst>
          </p:cNvPr>
          <p:cNvPicPr>
            <a:picLocks noChangeAspect="1"/>
          </p:cNvPicPr>
          <p:nvPr/>
        </p:nvPicPr>
        <p:blipFill>
          <a:blip r:embed="rId5"/>
          <a:stretch>
            <a:fillRect/>
          </a:stretch>
        </p:blipFill>
        <p:spPr>
          <a:xfrm>
            <a:off x="1046824" y="3499965"/>
            <a:ext cx="5943600" cy="3179445"/>
          </a:xfrm>
          <a:prstGeom prst="rect">
            <a:avLst/>
          </a:prstGeom>
        </p:spPr>
      </p:pic>
      <p:sp>
        <p:nvSpPr>
          <p:cNvPr id="9" name="TextBox 8">
            <a:extLst>
              <a:ext uri="{FF2B5EF4-FFF2-40B4-BE49-F238E27FC236}">
                <a16:creationId xmlns:a16="http://schemas.microsoft.com/office/drawing/2014/main" id="{AB2A21C6-AD57-2874-70A9-4821185F9C52}"/>
              </a:ext>
            </a:extLst>
          </p:cNvPr>
          <p:cNvSpPr txBox="1"/>
          <p:nvPr/>
        </p:nvSpPr>
        <p:spPr>
          <a:xfrm>
            <a:off x="10973443" y="137648"/>
            <a:ext cx="1178973" cy="365125"/>
          </a:xfrm>
          <a:prstGeom prst="rect">
            <a:avLst/>
          </a:prstGeom>
        </p:spPr>
        <p:txBody>
          <a:bodyPr vert="horz" lIns="91440" tIns="45720" rIns="91440" bIns="45720" rtlCol="0">
            <a:normAutofit fontScale="92500" lnSpcReduction="20000"/>
          </a:bodyPr>
          <a:lstStyle/>
          <a:p>
            <a:pPr algn="ctr">
              <a:lnSpc>
                <a:spcPct val="90000"/>
              </a:lnSpc>
              <a:spcBef>
                <a:spcPts val="1000"/>
              </a:spcBef>
            </a:pPr>
            <a:r>
              <a:rPr lang="en-US" sz="2400"/>
              <a:t>Steven</a:t>
            </a:r>
          </a:p>
        </p:txBody>
      </p:sp>
    </p:spTree>
    <p:extLst>
      <p:ext uri="{BB962C8B-B14F-4D97-AF65-F5344CB8AC3E}">
        <p14:creationId xmlns:p14="http://schemas.microsoft.com/office/powerpoint/2010/main" val="42752762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202220-F89A-66B1-A903-F2E1E638B4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560359-F202-70E0-D91C-78CCC8A262B2}"/>
              </a:ext>
            </a:extLst>
          </p:cNvPr>
          <p:cNvSpPr>
            <a:spLocks noGrp="1"/>
          </p:cNvSpPr>
          <p:nvPr>
            <p:ph type="title"/>
          </p:nvPr>
        </p:nvSpPr>
        <p:spPr>
          <a:xfrm>
            <a:off x="2844740" y="446605"/>
            <a:ext cx="7032299" cy="1339032"/>
          </a:xfrm>
        </p:spPr>
        <p:txBody>
          <a:bodyPr>
            <a:normAutofit/>
          </a:bodyPr>
          <a:lstStyle/>
          <a:p>
            <a:r>
              <a:rPr lang="en-US"/>
              <a:t>Finalized Specification Sheet</a:t>
            </a:r>
          </a:p>
        </p:txBody>
      </p:sp>
      <p:pic>
        <p:nvPicPr>
          <p:cNvPr id="4" name="Google Shape;89;p13">
            <a:extLst>
              <a:ext uri="{FF2B5EF4-FFF2-40B4-BE49-F238E27FC236}">
                <a16:creationId xmlns:a16="http://schemas.microsoft.com/office/drawing/2014/main" id="{34066F1A-C67F-BCF0-16EE-7208EDA592F5}"/>
              </a:ext>
            </a:extLst>
          </p:cNvPr>
          <p:cNvPicPr preferRelativeResize="0"/>
          <p:nvPr/>
        </p:nvPicPr>
        <p:blipFill rotWithShape="1">
          <a:blip r:embed="rId2">
            <a:alphaModFix/>
          </a:blip>
          <a:srcRect/>
          <a:stretch/>
        </p:blipFill>
        <p:spPr>
          <a:xfrm>
            <a:off x="0" y="-53479"/>
            <a:ext cx="2975020" cy="3208803"/>
          </a:xfrm>
          <a:prstGeom prst="rect">
            <a:avLst/>
          </a:prstGeom>
          <a:noFill/>
          <a:ln>
            <a:noFill/>
          </a:ln>
        </p:spPr>
      </p:pic>
      <p:pic>
        <p:nvPicPr>
          <p:cNvPr id="5" name="Google Shape;103;p14" descr="A blue and yellow curved lines on a black background&#10;&#10;Description automatically generated">
            <a:extLst>
              <a:ext uri="{FF2B5EF4-FFF2-40B4-BE49-F238E27FC236}">
                <a16:creationId xmlns:a16="http://schemas.microsoft.com/office/drawing/2014/main" id="{45D2C38E-B9BC-109C-9A5B-DA02DB42A590}"/>
              </a:ext>
            </a:extLst>
          </p:cNvPr>
          <p:cNvPicPr preferRelativeResize="0">
            <a:picLocks noGrp="1"/>
          </p:cNvPicPr>
          <p:nvPr>
            <p:ph idx="1"/>
          </p:nvPr>
        </p:nvPicPr>
        <p:blipFill rotWithShape="1">
          <a:blip r:embed="rId3">
            <a:alphaModFix/>
          </a:blip>
          <a:srcRect/>
          <a:stretch/>
        </p:blipFill>
        <p:spPr>
          <a:xfrm>
            <a:off x="7562079" y="2990080"/>
            <a:ext cx="4629921" cy="3867920"/>
          </a:xfrm>
          <a:prstGeom prst="rect">
            <a:avLst/>
          </a:prstGeom>
          <a:noFill/>
          <a:ln>
            <a:noFill/>
          </a:ln>
        </p:spPr>
      </p:pic>
      <p:pic>
        <p:nvPicPr>
          <p:cNvPr id="6" name="Google Shape;106;p14">
            <a:extLst>
              <a:ext uri="{FF2B5EF4-FFF2-40B4-BE49-F238E27FC236}">
                <a16:creationId xmlns:a16="http://schemas.microsoft.com/office/drawing/2014/main" id="{4F8FFFB5-A1A9-E1D5-465E-FA237EECF310}"/>
              </a:ext>
            </a:extLst>
          </p:cNvPr>
          <p:cNvPicPr preferRelativeResize="0"/>
          <p:nvPr/>
        </p:nvPicPr>
        <p:blipFill rotWithShape="1">
          <a:blip r:embed="rId4">
            <a:alphaModFix/>
          </a:blip>
          <a:srcRect/>
          <a:stretch/>
        </p:blipFill>
        <p:spPr>
          <a:xfrm>
            <a:off x="10851227" y="6164887"/>
            <a:ext cx="1104819" cy="448700"/>
          </a:xfrm>
          <a:prstGeom prst="rect">
            <a:avLst/>
          </a:prstGeom>
          <a:noFill/>
          <a:ln>
            <a:noFill/>
          </a:ln>
        </p:spPr>
      </p:pic>
      <p:graphicFrame>
        <p:nvGraphicFramePr>
          <p:cNvPr id="3" name="Table 2">
            <a:extLst>
              <a:ext uri="{FF2B5EF4-FFF2-40B4-BE49-F238E27FC236}">
                <a16:creationId xmlns:a16="http://schemas.microsoft.com/office/drawing/2014/main" id="{0F17CC13-8AD0-BACC-BBDD-DD0AF61B170A}"/>
              </a:ext>
            </a:extLst>
          </p:cNvPr>
          <p:cNvGraphicFramePr>
            <a:graphicFrameLocks noGrp="1"/>
          </p:cNvGraphicFramePr>
          <p:nvPr>
            <p:extLst>
              <p:ext uri="{D42A27DB-BD31-4B8C-83A1-F6EECF244321}">
                <p14:modId xmlns:p14="http://schemas.microsoft.com/office/powerpoint/2010/main" val="3051702388"/>
              </p:ext>
            </p:extLst>
          </p:nvPr>
        </p:nvGraphicFramePr>
        <p:xfrm>
          <a:off x="2803984" y="1763955"/>
          <a:ext cx="6631420" cy="4377270"/>
        </p:xfrm>
        <a:graphic>
          <a:graphicData uri="http://schemas.openxmlformats.org/drawingml/2006/table">
            <a:tbl>
              <a:tblPr firstRow="1" firstCol="1" bandRow="1">
                <a:tableStyleId>{5C22544A-7EE6-4342-B048-85BDC9FD1C3A}</a:tableStyleId>
              </a:tblPr>
              <a:tblGrid>
                <a:gridCol w="1107837">
                  <a:extLst>
                    <a:ext uri="{9D8B030D-6E8A-4147-A177-3AD203B41FA5}">
                      <a16:colId xmlns:a16="http://schemas.microsoft.com/office/drawing/2014/main" val="1969896940"/>
                    </a:ext>
                  </a:extLst>
                </a:gridCol>
                <a:gridCol w="543046">
                  <a:extLst>
                    <a:ext uri="{9D8B030D-6E8A-4147-A177-3AD203B41FA5}">
                      <a16:colId xmlns:a16="http://schemas.microsoft.com/office/drawing/2014/main" val="1282726485"/>
                    </a:ext>
                  </a:extLst>
                </a:gridCol>
                <a:gridCol w="639971">
                  <a:extLst>
                    <a:ext uri="{9D8B030D-6E8A-4147-A177-3AD203B41FA5}">
                      <a16:colId xmlns:a16="http://schemas.microsoft.com/office/drawing/2014/main" val="194472280"/>
                    </a:ext>
                  </a:extLst>
                </a:gridCol>
                <a:gridCol w="1267013">
                  <a:extLst>
                    <a:ext uri="{9D8B030D-6E8A-4147-A177-3AD203B41FA5}">
                      <a16:colId xmlns:a16="http://schemas.microsoft.com/office/drawing/2014/main" val="95577393"/>
                    </a:ext>
                  </a:extLst>
                </a:gridCol>
                <a:gridCol w="1416762">
                  <a:extLst>
                    <a:ext uri="{9D8B030D-6E8A-4147-A177-3AD203B41FA5}">
                      <a16:colId xmlns:a16="http://schemas.microsoft.com/office/drawing/2014/main" val="866102961"/>
                    </a:ext>
                  </a:extLst>
                </a:gridCol>
                <a:gridCol w="641865">
                  <a:extLst>
                    <a:ext uri="{9D8B030D-6E8A-4147-A177-3AD203B41FA5}">
                      <a16:colId xmlns:a16="http://schemas.microsoft.com/office/drawing/2014/main" val="1916716723"/>
                    </a:ext>
                  </a:extLst>
                </a:gridCol>
                <a:gridCol w="1014926">
                  <a:extLst>
                    <a:ext uri="{9D8B030D-6E8A-4147-A177-3AD203B41FA5}">
                      <a16:colId xmlns:a16="http://schemas.microsoft.com/office/drawing/2014/main" val="1168504065"/>
                    </a:ext>
                  </a:extLst>
                </a:gridCol>
              </a:tblGrid>
              <a:tr h="828315">
                <a:tc>
                  <a:txBody>
                    <a:bodyPr/>
                    <a:lstStyle/>
                    <a:p>
                      <a:pPr marL="0" marR="0">
                        <a:lnSpc>
                          <a:spcPct val="116000"/>
                        </a:lnSpc>
                        <a:spcBef>
                          <a:spcPts val="0"/>
                        </a:spcBef>
                        <a:spcAft>
                          <a:spcPts val="0"/>
                        </a:spcAft>
                      </a:pPr>
                      <a:r>
                        <a:rPr lang="en-US" sz="1200">
                          <a:effectLst/>
                        </a:rPr>
                        <a:t>Engineering Requirement</a:t>
                      </a:r>
                      <a:endParaRPr lang="en-US" sz="1200">
                        <a:effectLst/>
                        <a:latin typeface="Aptos" panose="020B0004020202020204" pitchFamily="34" charset="0"/>
                        <a:ea typeface="MS Mincho" panose="02020609040205080304" pitchFamily="49" charset="-128"/>
                        <a:cs typeface="Arial" panose="020B0604020202020204" pitchFamily="34" charset="0"/>
                      </a:endParaRPr>
                    </a:p>
                  </a:txBody>
                  <a:tcPr marL="67807" marR="67807" marT="0" marB="0"/>
                </a:tc>
                <a:tc>
                  <a:txBody>
                    <a:bodyPr/>
                    <a:lstStyle/>
                    <a:p>
                      <a:pPr marL="0" marR="0">
                        <a:lnSpc>
                          <a:spcPct val="116000"/>
                        </a:lnSpc>
                        <a:spcBef>
                          <a:spcPts val="0"/>
                        </a:spcBef>
                        <a:spcAft>
                          <a:spcPts val="0"/>
                        </a:spcAft>
                      </a:pPr>
                      <a:r>
                        <a:rPr lang="en-US" sz="1200">
                          <a:effectLst/>
                        </a:rPr>
                        <a:t> </a:t>
                      </a:r>
                      <a:endParaRPr lang="en-US" sz="1200">
                        <a:effectLst/>
                        <a:latin typeface="Aptos" panose="020B0004020202020204" pitchFamily="34" charset="0"/>
                        <a:ea typeface="MS Mincho" panose="02020609040205080304" pitchFamily="49" charset="-128"/>
                        <a:cs typeface="Arial" panose="020B0604020202020204" pitchFamily="34" charset="0"/>
                      </a:endParaRPr>
                    </a:p>
                  </a:txBody>
                  <a:tcPr marL="67807" marR="67807" marT="0" marB="0"/>
                </a:tc>
                <a:tc>
                  <a:txBody>
                    <a:bodyPr/>
                    <a:lstStyle/>
                    <a:p>
                      <a:pPr marL="0" marR="0">
                        <a:lnSpc>
                          <a:spcPct val="116000"/>
                        </a:lnSpc>
                        <a:spcBef>
                          <a:spcPts val="0"/>
                        </a:spcBef>
                        <a:spcAft>
                          <a:spcPts val="0"/>
                        </a:spcAft>
                      </a:pPr>
                      <a:r>
                        <a:rPr lang="en-US" sz="1200">
                          <a:effectLst/>
                        </a:rPr>
                        <a:t>Target</a:t>
                      </a:r>
                      <a:endParaRPr lang="en-US" sz="1200">
                        <a:effectLst/>
                        <a:latin typeface="Aptos" panose="020B0004020202020204" pitchFamily="34" charset="0"/>
                        <a:ea typeface="MS Mincho" panose="02020609040205080304" pitchFamily="49" charset="-128"/>
                        <a:cs typeface="Arial" panose="020B0604020202020204" pitchFamily="34" charset="0"/>
                      </a:endParaRPr>
                    </a:p>
                  </a:txBody>
                  <a:tcPr marL="67807" marR="67807" marT="0" marB="0"/>
                </a:tc>
                <a:tc>
                  <a:txBody>
                    <a:bodyPr/>
                    <a:lstStyle/>
                    <a:p>
                      <a:pPr marL="0" marR="0">
                        <a:lnSpc>
                          <a:spcPct val="116000"/>
                        </a:lnSpc>
                        <a:spcBef>
                          <a:spcPts val="0"/>
                        </a:spcBef>
                        <a:spcAft>
                          <a:spcPts val="0"/>
                        </a:spcAft>
                      </a:pPr>
                      <a:r>
                        <a:rPr lang="en-US" sz="1200">
                          <a:effectLst/>
                        </a:rPr>
                        <a:t>Tolerance</a:t>
                      </a:r>
                      <a:endParaRPr lang="en-US" sz="1200">
                        <a:effectLst/>
                        <a:latin typeface="Aptos" panose="020B0004020202020204" pitchFamily="34" charset="0"/>
                        <a:ea typeface="MS Mincho" panose="02020609040205080304" pitchFamily="49" charset="-128"/>
                        <a:cs typeface="Arial" panose="020B0604020202020204" pitchFamily="34" charset="0"/>
                      </a:endParaRPr>
                    </a:p>
                  </a:txBody>
                  <a:tcPr marL="67807" marR="67807" marT="0" marB="0"/>
                </a:tc>
                <a:tc>
                  <a:txBody>
                    <a:bodyPr/>
                    <a:lstStyle/>
                    <a:p>
                      <a:pPr marL="0" marR="0">
                        <a:lnSpc>
                          <a:spcPct val="116000"/>
                        </a:lnSpc>
                        <a:spcBef>
                          <a:spcPts val="0"/>
                        </a:spcBef>
                        <a:spcAft>
                          <a:spcPts val="0"/>
                        </a:spcAft>
                      </a:pPr>
                      <a:r>
                        <a:rPr lang="en-US" sz="1200">
                          <a:effectLst/>
                        </a:rPr>
                        <a:t>Measured/ Calculated Value</a:t>
                      </a:r>
                      <a:endParaRPr lang="en-US" sz="1200">
                        <a:effectLst/>
                        <a:latin typeface="Aptos" panose="020B0004020202020204" pitchFamily="34" charset="0"/>
                        <a:ea typeface="MS Mincho" panose="02020609040205080304" pitchFamily="49" charset="-128"/>
                        <a:cs typeface="Arial" panose="020B0604020202020204" pitchFamily="34" charset="0"/>
                      </a:endParaRPr>
                    </a:p>
                  </a:txBody>
                  <a:tcPr marL="67807" marR="67807" marT="0" marB="0"/>
                </a:tc>
                <a:tc>
                  <a:txBody>
                    <a:bodyPr/>
                    <a:lstStyle/>
                    <a:p>
                      <a:pPr marL="0" marR="0">
                        <a:lnSpc>
                          <a:spcPct val="116000"/>
                        </a:lnSpc>
                        <a:spcBef>
                          <a:spcPts val="0"/>
                        </a:spcBef>
                        <a:spcAft>
                          <a:spcPts val="0"/>
                        </a:spcAft>
                      </a:pPr>
                      <a:r>
                        <a:rPr lang="en-US" sz="1200">
                          <a:effectLst/>
                        </a:rPr>
                        <a:t>ER met? (yes or no)</a:t>
                      </a:r>
                      <a:endParaRPr lang="en-US" sz="1200">
                        <a:effectLst/>
                        <a:latin typeface="Aptos" panose="020B0004020202020204" pitchFamily="34" charset="0"/>
                        <a:ea typeface="MS Mincho" panose="02020609040205080304" pitchFamily="49" charset="-128"/>
                        <a:cs typeface="Arial" panose="020B0604020202020204" pitchFamily="34" charset="0"/>
                      </a:endParaRPr>
                    </a:p>
                  </a:txBody>
                  <a:tcPr marL="67807" marR="67807" marT="0" marB="0"/>
                </a:tc>
                <a:tc>
                  <a:txBody>
                    <a:bodyPr/>
                    <a:lstStyle/>
                    <a:p>
                      <a:pPr marL="0" marR="0">
                        <a:lnSpc>
                          <a:spcPct val="116000"/>
                        </a:lnSpc>
                        <a:spcBef>
                          <a:spcPts val="0"/>
                        </a:spcBef>
                        <a:spcAft>
                          <a:spcPts val="0"/>
                        </a:spcAft>
                      </a:pPr>
                      <a:r>
                        <a:rPr lang="en-US" sz="1200">
                          <a:effectLst/>
                        </a:rPr>
                        <a:t>Client Acceptable (yes or no)</a:t>
                      </a:r>
                      <a:endParaRPr lang="en-US" sz="1200">
                        <a:effectLst/>
                        <a:latin typeface="Aptos" panose="020B0004020202020204" pitchFamily="34" charset="0"/>
                        <a:ea typeface="MS Mincho" panose="02020609040205080304" pitchFamily="49" charset="-128"/>
                        <a:cs typeface="Arial" panose="020B0604020202020204" pitchFamily="34" charset="0"/>
                      </a:endParaRPr>
                    </a:p>
                  </a:txBody>
                  <a:tcPr marL="67807" marR="67807" marT="0" marB="0"/>
                </a:tc>
                <a:extLst>
                  <a:ext uri="{0D108BD9-81ED-4DB2-BD59-A6C34878D82A}">
                    <a16:rowId xmlns:a16="http://schemas.microsoft.com/office/drawing/2014/main" val="586116677"/>
                  </a:ext>
                </a:extLst>
              </a:tr>
              <a:tr h="1038078">
                <a:tc>
                  <a:txBody>
                    <a:bodyPr/>
                    <a:lstStyle/>
                    <a:p>
                      <a:pPr marL="0" marR="0">
                        <a:lnSpc>
                          <a:spcPct val="116000"/>
                        </a:lnSpc>
                        <a:spcBef>
                          <a:spcPts val="0"/>
                        </a:spcBef>
                        <a:spcAft>
                          <a:spcPts val="0"/>
                        </a:spcAft>
                      </a:pPr>
                      <a:r>
                        <a:rPr lang="en-US" sz="1200">
                          <a:effectLst/>
                        </a:rPr>
                        <a:t>Provide energy during the 4-8pm peak hours</a:t>
                      </a:r>
                      <a:endParaRPr lang="en-US" sz="1200">
                        <a:effectLst/>
                        <a:latin typeface="Aptos" panose="020B0004020202020204" pitchFamily="34" charset="0"/>
                        <a:ea typeface="MS Mincho" panose="02020609040205080304" pitchFamily="49" charset="-128"/>
                        <a:cs typeface="Arial" panose="020B0604020202020204" pitchFamily="34" charset="0"/>
                      </a:endParaRPr>
                    </a:p>
                  </a:txBody>
                  <a:tcPr marL="67807" marR="67807" marT="0" marB="0"/>
                </a:tc>
                <a:tc>
                  <a:txBody>
                    <a:bodyPr/>
                    <a:lstStyle/>
                    <a:p>
                      <a:pPr marL="0" marR="0">
                        <a:lnSpc>
                          <a:spcPct val="116000"/>
                        </a:lnSpc>
                        <a:spcBef>
                          <a:spcPts val="0"/>
                        </a:spcBef>
                        <a:spcAft>
                          <a:spcPts val="0"/>
                        </a:spcAft>
                      </a:pPr>
                      <a:r>
                        <a:rPr lang="en-US" sz="1200">
                          <a:effectLst/>
                        </a:rPr>
                        <a:t>ER1</a:t>
                      </a:r>
                      <a:endParaRPr lang="en-US" sz="1200">
                        <a:effectLst/>
                        <a:latin typeface="Aptos" panose="020B0004020202020204" pitchFamily="34" charset="0"/>
                        <a:ea typeface="MS Mincho" panose="02020609040205080304" pitchFamily="49" charset="-128"/>
                        <a:cs typeface="Arial" panose="020B0604020202020204" pitchFamily="34" charset="0"/>
                      </a:endParaRPr>
                    </a:p>
                  </a:txBody>
                  <a:tcPr marL="67807" marR="67807" marT="0" marB="0"/>
                </a:tc>
                <a:tc>
                  <a:txBody>
                    <a:bodyPr/>
                    <a:lstStyle/>
                    <a:p>
                      <a:pPr marL="0" marR="0">
                        <a:lnSpc>
                          <a:spcPct val="116000"/>
                        </a:lnSpc>
                        <a:spcBef>
                          <a:spcPts val="0"/>
                        </a:spcBef>
                        <a:spcAft>
                          <a:spcPts val="0"/>
                        </a:spcAft>
                      </a:pPr>
                      <a:r>
                        <a:rPr lang="en-US" sz="1200">
                          <a:effectLst/>
                        </a:rPr>
                        <a:t>11kW</a:t>
                      </a:r>
                      <a:endParaRPr lang="en-US" sz="1200">
                        <a:effectLst/>
                        <a:latin typeface="Aptos" panose="020B0004020202020204" pitchFamily="34" charset="0"/>
                        <a:ea typeface="MS Mincho" panose="02020609040205080304" pitchFamily="49" charset="-128"/>
                        <a:cs typeface="Arial" panose="020B0604020202020204" pitchFamily="34" charset="0"/>
                      </a:endParaRPr>
                    </a:p>
                  </a:txBody>
                  <a:tcPr marL="67807" marR="67807" marT="0" marB="0"/>
                </a:tc>
                <a:tc>
                  <a:txBody>
                    <a:bodyPr/>
                    <a:lstStyle/>
                    <a:p>
                      <a:pPr marL="0" marR="0">
                        <a:lnSpc>
                          <a:spcPct val="116000"/>
                        </a:lnSpc>
                        <a:spcBef>
                          <a:spcPts val="0"/>
                        </a:spcBef>
                        <a:spcAft>
                          <a:spcPts val="0"/>
                        </a:spcAft>
                      </a:pPr>
                      <a:r>
                        <a:rPr lang="en-US" sz="1200">
                          <a:effectLst/>
                        </a:rPr>
                        <a:t>+/- 9 kW</a:t>
                      </a:r>
                      <a:endParaRPr lang="en-US" sz="1200">
                        <a:effectLst/>
                        <a:latin typeface="Aptos" panose="020B0004020202020204" pitchFamily="34" charset="0"/>
                        <a:ea typeface="MS Mincho" panose="02020609040205080304" pitchFamily="49" charset="-128"/>
                        <a:cs typeface="Arial" panose="020B0604020202020204" pitchFamily="34" charset="0"/>
                      </a:endParaRPr>
                    </a:p>
                  </a:txBody>
                  <a:tcPr marL="67807" marR="67807" marT="0" marB="0"/>
                </a:tc>
                <a:tc>
                  <a:txBody>
                    <a:bodyPr/>
                    <a:lstStyle/>
                    <a:p>
                      <a:pPr marL="0" marR="0">
                        <a:lnSpc>
                          <a:spcPct val="116000"/>
                        </a:lnSpc>
                        <a:spcBef>
                          <a:spcPts val="0"/>
                        </a:spcBef>
                        <a:spcAft>
                          <a:spcPts val="0"/>
                        </a:spcAft>
                      </a:pPr>
                      <a:r>
                        <a:rPr lang="en-US" sz="1200">
                          <a:effectLst/>
                        </a:rPr>
                        <a:t>Calculated</a:t>
                      </a:r>
                      <a:endParaRPr lang="en-US" sz="1200">
                        <a:effectLst/>
                        <a:latin typeface="Aptos" panose="020B0004020202020204" pitchFamily="34" charset="0"/>
                        <a:ea typeface="MS Mincho" panose="02020609040205080304" pitchFamily="49" charset="-128"/>
                        <a:cs typeface="Arial" panose="020B0604020202020204" pitchFamily="34" charset="0"/>
                      </a:endParaRPr>
                    </a:p>
                  </a:txBody>
                  <a:tcPr marL="67807" marR="67807" marT="0" marB="0"/>
                </a:tc>
                <a:tc>
                  <a:txBody>
                    <a:bodyPr/>
                    <a:lstStyle/>
                    <a:p>
                      <a:pPr marL="0" marR="0">
                        <a:lnSpc>
                          <a:spcPct val="116000"/>
                        </a:lnSpc>
                        <a:spcBef>
                          <a:spcPts val="0"/>
                        </a:spcBef>
                        <a:spcAft>
                          <a:spcPts val="0"/>
                        </a:spcAft>
                      </a:pPr>
                      <a:r>
                        <a:rPr lang="en-US" sz="1200">
                          <a:effectLst/>
                        </a:rPr>
                        <a:t> Yes</a:t>
                      </a:r>
                      <a:endParaRPr lang="en-US" sz="1200">
                        <a:effectLst/>
                        <a:latin typeface="Aptos" panose="020B0004020202020204" pitchFamily="34" charset="0"/>
                        <a:ea typeface="MS Mincho" panose="02020609040205080304" pitchFamily="49" charset="-128"/>
                        <a:cs typeface="Arial" panose="020B0604020202020204" pitchFamily="34" charset="0"/>
                      </a:endParaRPr>
                    </a:p>
                  </a:txBody>
                  <a:tcPr marL="67807" marR="67807" marT="0" marB="0"/>
                </a:tc>
                <a:tc>
                  <a:txBody>
                    <a:bodyPr/>
                    <a:lstStyle/>
                    <a:p>
                      <a:pPr marL="0" marR="0">
                        <a:lnSpc>
                          <a:spcPct val="116000"/>
                        </a:lnSpc>
                        <a:spcBef>
                          <a:spcPts val="0"/>
                        </a:spcBef>
                        <a:spcAft>
                          <a:spcPts val="0"/>
                        </a:spcAft>
                      </a:pPr>
                      <a:r>
                        <a:rPr lang="en-US" sz="1200">
                          <a:effectLst/>
                        </a:rPr>
                        <a:t> </a:t>
                      </a:r>
                      <a:endParaRPr lang="en-US" sz="1200">
                        <a:effectLst/>
                        <a:latin typeface="Aptos" panose="020B0004020202020204" pitchFamily="34" charset="0"/>
                        <a:ea typeface="MS Mincho" panose="02020609040205080304" pitchFamily="49" charset="-128"/>
                        <a:cs typeface="Arial" panose="020B0604020202020204" pitchFamily="34" charset="0"/>
                      </a:endParaRPr>
                    </a:p>
                  </a:txBody>
                  <a:tcPr marL="67807" marR="67807" marT="0" marB="0"/>
                </a:tc>
                <a:extLst>
                  <a:ext uri="{0D108BD9-81ED-4DB2-BD59-A6C34878D82A}">
                    <a16:rowId xmlns:a16="http://schemas.microsoft.com/office/drawing/2014/main" val="1047793724"/>
                  </a:ext>
                </a:extLst>
              </a:tr>
              <a:tr h="1038078">
                <a:tc>
                  <a:txBody>
                    <a:bodyPr/>
                    <a:lstStyle/>
                    <a:p>
                      <a:pPr marL="0" marR="0">
                        <a:lnSpc>
                          <a:spcPct val="116000"/>
                        </a:lnSpc>
                        <a:spcBef>
                          <a:spcPts val="0"/>
                        </a:spcBef>
                        <a:spcAft>
                          <a:spcPts val="0"/>
                        </a:spcAft>
                      </a:pPr>
                      <a:r>
                        <a:rPr lang="en-US" sz="1200">
                          <a:effectLst/>
                        </a:rPr>
                        <a:t>Charge thermal mass during non-peak hours</a:t>
                      </a:r>
                      <a:endParaRPr lang="en-US" sz="1200">
                        <a:effectLst/>
                        <a:latin typeface="Aptos" panose="020B0004020202020204" pitchFamily="34" charset="0"/>
                        <a:ea typeface="MS Mincho" panose="02020609040205080304" pitchFamily="49" charset="-128"/>
                        <a:cs typeface="Arial" panose="020B0604020202020204" pitchFamily="34" charset="0"/>
                      </a:endParaRPr>
                    </a:p>
                  </a:txBody>
                  <a:tcPr marL="67807" marR="67807" marT="0" marB="0"/>
                </a:tc>
                <a:tc>
                  <a:txBody>
                    <a:bodyPr/>
                    <a:lstStyle/>
                    <a:p>
                      <a:pPr marL="0" marR="0">
                        <a:lnSpc>
                          <a:spcPct val="116000"/>
                        </a:lnSpc>
                        <a:spcBef>
                          <a:spcPts val="0"/>
                        </a:spcBef>
                        <a:spcAft>
                          <a:spcPts val="0"/>
                        </a:spcAft>
                      </a:pPr>
                      <a:r>
                        <a:rPr lang="en-US" sz="1200">
                          <a:effectLst/>
                        </a:rPr>
                        <a:t>ER2</a:t>
                      </a:r>
                      <a:endParaRPr lang="en-US" sz="1200">
                        <a:effectLst/>
                        <a:latin typeface="Aptos" panose="020B0004020202020204" pitchFamily="34" charset="0"/>
                        <a:ea typeface="MS Mincho" panose="02020609040205080304" pitchFamily="49" charset="-128"/>
                        <a:cs typeface="Arial" panose="020B0604020202020204" pitchFamily="34" charset="0"/>
                      </a:endParaRPr>
                    </a:p>
                  </a:txBody>
                  <a:tcPr marL="67807" marR="67807" marT="0" marB="0"/>
                </a:tc>
                <a:tc>
                  <a:txBody>
                    <a:bodyPr/>
                    <a:lstStyle/>
                    <a:p>
                      <a:pPr marL="0" marR="0">
                        <a:lnSpc>
                          <a:spcPct val="116000"/>
                        </a:lnSpc>
                        <a:spcBef>
                          <a:spcPts val="0"/>
                        </a:spcBef>
                        <a:spcAft>
                          <a:spcPts val="0"/>
                        </a:spcAft>
                      </a:pPr>
                      <a:r>
                        <a:rPr lang="en-US" sz="1200">
                          <a:effectLst/>
                        </a:rPr>
                        <a:t>265257 kJ</a:t>
                      </a:r>
                      <a:endParaRPr lang="en-US" sz="1200">
                        <a:effectLst/>
                        <a:latin typeface="Aptos" panose="020B0004020202020204" pitchFamily="34" charset="0"/>
                        <a:ea typeface="MS Mincho" panose="02020609040205080304" pitchFamily="49" charset="-128"/>
                        <a:cs typeface="Arial" panose="020B0604020202020204" pitchFamily="34" charset="0"/>
                      </a:endParaRPr>
                    </a:p>
                  </a:txBody>
                  <a:tcPr marL="67807" marR="67807" marT="0" marB="0"/>
                </a:tc>
                <a:tc>
                  <a:txBody>
                    <a:bodyPr/>
                    <a:lstStyle/>
                    <a:p>
                      <a:pPr marL="0" marR="0">
                        <a:lnSpc>
                          <a:spcPct val="116000"/>
                        </a:lnSpc>
                        <a:spcBef>
                          <a:spcPts val="0"/>
                        </a:spcBef>
                        <a:spcAft>
                          <a:spcPts val="0"/>
                        </a:spcAft>
                      </a:pPr>
                      <a:r>
                        <a:rPr lang="en-US" sz="1200">
                          <a:effectLst/>
                        </a:rPr>
                        <a:t>+/- 238148 kJ</a:t>
                      </a:r>
                      <a:endParaRPr lang="en-US" sz="1200">
                        <a:effectLst/>
                        <a:latin typeface="Aptos" panose="020B0004020202020204" pitchFamily="34" charset="0"/>
                        <a:ea typeface="MS Mincho" panose="02020609040205080304" pitchFamily="49" charset="-128"/>
                        <a:cs typeface="Arial" panose="020B0604020202020204" pitchFamily="34" charset="0"/>
                      </a:endParaRPr>
                    </a:p>
                  </a:txBody>
                  <a:tcPr marL="67807" marR="67807" marT="0" marB="0"/>
                </a:tc>
                <a:tc>
                  <a:txBody>
                    <a:bodyPr/>
                    <a:lstStyle/>
                    <a:p>
                      <a:pPr marL="0" marR="0">
                        <a:lnSpc>
                          <a:spcPct val="116000"/>
                        </a:lnSpc>
                        <a:spcBef>
                          <a:spcPts val="0"/>
                        </a:spcBef>
                        <a:spcAft>
                          <a:spcPts val="0"/>
                        </a:spcAft>
                      </a:pPr>
                      <a:r>
                        <a:rPr lang="en-US" sz="1200">
                          <a:effectLst/>
                        </a:rPr>
                        <a:t>Calculated</a:t>
                      </a:r>
                      <a:endParaRPr lang="en-US" sz="1200">
                        <a:effectLst/>
                        <a:latin typeface="Aptos" panose="020B0004020202020204" pitchFamily="34" charset="0"/>
                        <a:ea typeface="MS Mincho" panose="02020609040205080304" pitchFamily="49" charset="-128"/>
                        <a:cs typeface="Arial" panose="020B0604020202020204" pitchFamily="34" charset="0"/>
                      </a:endParaRPr>
                    </a:p>
                  </a:txBody>
                  <a:tcPr marL="67807" marR="67807" marT="0" marB="0"/>
                </a:tc>
                <a:tc>
                  <a:txBody>
                    <a:bodyPr/>
                    <a:lstStyle/>
                    <a:p>
                      <a:pPr marL="0" marR="0">
                        <a:lnSpc>
                          <a:spcPct val="116000"/>
                        </a:lnSpc>
                        <a:spcBef>
                          <a:spcPts val="0"/>
                        </a:spcBef>
                        <a:spcAft>
                          <a:spcPts val="0"/>
                        </a:spcAft>
                      </a:pPr>
                      <a:r>
                        <a:rPr lang="en-US" sz="1200">
                          <a:effectLst/>
                        </a:rPr>
                        <a:t> Yes</a:t>
                      </a:r>
                      <a:endParaRPr lang="en-US" sz="1200">
                        <a:effectLst/>
                        <a:latin typeface="Aptos" panose="020B0004020202020204" pitchFamily="34" charset="0"/>
                        <a:ea typeface="MS Mincho" panose="02020609040205080304" pitchFamily="49" charset="-128"/>
                        <a:cs typeface="Arial" panose="020B0604020202020204" pitchFamily="34" charset="0"/>
                      </a:endParaRPr>
                    </a:p>
                  </a:txBody>
                  <a:tcPr marL="67807" marR="67807" marT="0" marB="0"/>
                </a:tc>
                <a:tc>
                  <a:txBody>
                    <a:bodyPr/>
                    <a:lstStyle/>
                    <a:p>
                      <a:pPr marL="0" marR="0">
                        <a:lnSpc>
                          <a:spcPct val="116000"/>
                        </a:lnSpc>
                        <a:spcBef>
                          <a:spcPts val="0"/>
                        </a:spcBef>
                        <a:spcAft>
                          <a:spcPts val="0"/>
                        </a:spcAft>
                      </a:pPr>
                      <a:r>
                        <a:rPr lang="en-US" sz="1200">
                          <a:effectLst/>
                        </a:rPr>
                        <a:t> </a:t>
                      </a:r>
                      <a:endParaRPr lang="en-US" sz="1200">
                        <a:effectLst/>
                        <a:latin typeface="Aptos" panose="020B0004020202020204" pitchFamily="34" charset="0"/>
                        <a:ea typeface="MS Mincho" panose="02020609040205080304" pitchFamily="49" charset="-128"/>
                        <a:cs typeface="Arial" panose="020B0604020202020204" pitchFamily="34" charset="0"/>
                      </a:endParaRPr>
                    </a:p>
                  </a:txBody>
                  <a:tcPr marL="67807" marR="67807" marT="0" marB="0"/>
                </a:tc>
                <a:extLst>
                  <a:ext uri="{0D108BD9-81ED-4DB2-BD59-A6C34878D82A}">
                    <a16:rowId xmlns:a16="http://schemas.microsoft.com/office/drawing/2014/main" val="2896546196"/>
                  </a:ext>
                </a:extLst>
              </a:tr>
              <a:tr h="828315">
                <a:tc>
                  <a:txBody>
                    <a:bodyPr/>
                    <a:lstStyle/>
                    <a:p>
                      <a:pPr marL="0" marR="0">
                        <a:lnSpc>
                          <a:spcPct val="116000"/>
                        </a:lnSpc>
                        <a:spcBef>
                          <a:spcPts val="0"/>
                        </a:spcBef>
                        <a:spcAft>
                          <a:spcPts val="0"/>
                        </a:spcAft>
                      </a:pPr>
                      <a:r>
                        <a:rPr lang="en-US" sz="1200">
                          <a:effectLst/>
                        </a:rPr>
                        <a:t>Reduce costs</a:t>
                      </a:r>
                      <a:endParaRPr lang="en-US" sz="1200">
                        <a:effectLst/>
                        <a:latin typeface="Aptos" panose="020B0004020202020204" pitchFamily="34" charset="0"/>
                        <a:ea typeface="MS Mincho" panose="02020609040205080304" pitchFamily="49" charset="-128"/>
                        <a:cs typeface="Arial" panose="020B0604020202020204" pitchFamily="34" charset="0"/>
                      </a:endParaRPr>
                    </a:p>
                  </a:txBody>
                  <a:tcPr marL="67807" marR="67807" marT="0" marB="0"/>
                </a:tc>
                <a:tc>
                  <a:txBody>
                    <a:bodyPr/>
                    <a:lstStyle/>
                    <a:p>
                      <a:pPr marL="0" marR="0">
                        <a:lnSpc>
                          <a:spcPct val="116000"/>
                        </a:lnSpc>
                        <a:spcBef>
                          <a:spcPts val="0"/>
                        </a:spcBef>
                        <a:spcAft>
                          <a:spcPts val="0"/>
                        </a:spcAft>
                      </a:pPr>
                      <a:r>
                        <a:rPr lang="en-US" sz="1200">
                          <a:effectLst/>
                        </a:rPr>
                        <a:t>ER3</a:t>
                      </a:r>
                      <a:endParaRPr lang="en-US" sz="1200">
                        <a:effectLst/>
                        <a:latin typeface="Aptos" panose="020B0004020202020204" pitchFamily="34" charset="0"/>
                        <a:ea typeface="MS Mincho" panose="02020609040205080304" pitchFamily="49" charset="-128"/>
                        <a:cs typeface="Arial" panose="020B0604020202020204" pitchFamily="34" charset="0"/>
                      </a:endParaRPr>
                    </a:p>
                  </a:txBody>
                  <a:tcPr marL="67807" marR="67807" marT="0" marB="0"/>
                </a:tc>
                <a:tc>
                  <a:txBody>
                    <a:bodyPr/>
                    <a:lstStyle/>
                    <a:p>
                      <a:pPr marL="0" marR="0">
                        <a:lnSpc>
                          <a:spcPct val="116000"/>
                        </a:lnSpc>
                        <a:spcBef>
                          <a:spcPts val="0"/>
                        </a:spcBef>
                        <a:spcAft>
                          <a:spcPts val="0"/>
                        </a:spcAft>
                      </a:pPr>
                      <a:r>
                        <a:rPr lang="en-US" sz="1200">
                          <a:effectLst/>
                        </a:rPr>
                        <a:t>Less than 25.85 ₵/kWh</a:t>
                      </a:r>
                      <a:endParaRPr lang="en-US" sz="1200">
                        <a:effectLst/>
                        <a:latin typeface="Aptos" panose="020B0004020202020204" pitchFamily="34" charset="0"/>
                        <a:ea typeface="MS Mincho" panose="02020609040205080304" pitchFamily="49" charset="-128"/>
                        <a:cs typeface="Arial" panose="020B0604020202020204" pitchFamily="34" charset="0"/>
                      </a:endParaRPr>
                    </a:p>
                  </a:txBody>
                  <a:tcPr marL="67807" marR="67807" marT="0" marB="0"/>
                </a:tc>
                <a:tc>
                  <a:txBody>
                    <a:bodyPr/>
                    <a:lstStyle/>
                    <a:p>
                      <a:pPr marL="0" marR="0">
                        <a:lnSpc>
                          <a:spcPct val="116000"/>
                        </a:lnSpc>
                        <a:spcBef>
                          <a:spcPts val="0"/>
                        </a:spcBef>
                        <a:spcAft>
                          <a:spcPts val="0"/>
                        </a:spcAft>
                      </a:pPr>
                      <a:r>
                        <a:rPr lang="en-US" sz="1200">
                          <a:effectLst/>
                        </a:rPr>
                        <a:t>+/- 5 ₵</a:t>
                      </a:r>
                      <a:endParaRPr lang="en-US" sz="1200">
                        <a:effectLst/>
                        <a:latin typeface="Aptos" panose="020B0004020202020204" pitchFamily="34" charset="0"/>
                        <a:ea typeface="MS Mincho" panose="02020609040205080304" pitchFamily="49" charset="-128"/>
                        <a:cs typeface="Arial" panose="020B0604020202020204" pitchFamily="34" charset="0"/>
                      </a:endParaRPr>
                    </a:p>
                  </a:txBody>
                  <a:tcPr marL="67807" marR="67807" marT="0" marB="0"/>
                </a:tc>
                <a:tc>
                  <a:txBody>
                    <a:bodyPr/>
                    <a:lstStyle/>
                    <a:p>
                      <a:pPr marL="0" marR="0">
                        <a:lnSpc>
                          <a:spcPct val="116000"/>
                        </a:lnSpc>
                        <a:spcBef>
                          <a:spcPts val="0"/>
                        </a:spcBef>
                        <a:spcAft>
                          <a:spcPts val="0"/>
                        </a:spcAft>
                      </a:pPr>
                      <a:r>
                        <a:rPr lang="en-US" sz="1200">
                          <a:effectLst/>
                        </a:rPr>
                        <a:t>Calculated</a:t>
                      </a:r>
                      <a:endParaRPr lang="en-US" sz="1200">
                        <a:effectLst/>
                        <a:latin typeface="Aptos" panose="020B0004020202020204" pitchFamily="34" charset="0"/>
                        <a:ea typeface="MS Mincho" panose="02020609040205080304" pitchFamily="49" charset="-128"/>
                        <a:cs typeface="Arial" panose="020B0604020202020204" pitchFamily="34" charset="0"/>
                      </a:endParaRPr>
                    </a:p>
                  </a:txBody>
                  <a:tcPr marL="67807" marR="67807" marT="0" marB="0"/>
                </a:tc>
                <a:tc>
                  <a:txBody>
                    <a:bodyPr/>
                    <a:lstStyle/>
                    <a:p>
                      <a:pPr marL="0" marR="0">
                        <a:lnSpc>
                          <a:spcPct val="116000"/>
                        </a:lnSpc>
                        <a:spcBef>
                          <a:spcPts val="0"/>
                        </a:spcBef>
                        <a:spcAft>
                          <a:spcPts val="0"/>
                        </a:spcAft>
                      </a:pPr>
                      <a:r>
                        <a:rPr lang="en-US" sz="1200">
                          <a:effectLst/>
                        </a:rPr>
                        <a:t> Yes</a:t>
                      </a:r>
                      <a:endParaRPr lang="en-US" sz="1200">
                        <a:effectLst/>
                        <a:latin typeface="Aptos" panose="020B0004020202020204" pitchFamily="34" charset="0"/>
                        <a:ea typeface="MS Mincho" panose="02020609040205080304" pitchFamily="49" charset="-128"/>
                        <a:cs typeface="Arial" panose="020B0604020202020204" pitchFamily="34" charset="0"/>
                      </a:endParaRPr>
                    </a:p>
                  </a:txBody>
                  <a:tcPr marL="67807" marR="67807" marT="0" marB="0"/>
                </a:tc>
                <a:tc>
                  <a:txBody>
                    <a:bodyPr/>
                    <a:lstStyle/>
                    <a:p>
                      <a:pPr marL="0" marR="0">
                        <a:lnSpc>
                          <a:spcPct val="116000"/>
                        </a:lnSpc>
                        <a:spcBef>
                          <a:spcPts val="0"/>
                        </a:spcBef>
                        <a:spcAft>
                          <a:spcPts val="0"/>
                        </a:spcAft>
                      </a:pPr>
                      <a:r>
                        <a:rPr lang="en-US" sz="1200">
                          <a:effectLst/>
                        </a:rPr>
                        <a:t> </a:t>
                      </a:r>
                      <a:endParaRPr lang="en-US" sz="1200">
                        <a:effectLst/>
                        <a:latin typeface="Aptos" panose="020B0004020202020204" pitchFamily="34" charset="0"/>
                        <a:ea typeface="MS Mincho" panose="02020609040205080304" pitchFamily="49" charset="-128"/>
                        <a:cs typeface="Arial" panose="020B0604020202020204" pitchFamily="34" charset="0"/>
                      </a:endParaRPr>
                    </a:p>
                  </a:txBody>
                  <a:tcPr marL="67807" marR="67807" marT="0" marB="0"/>
                </a:tc>
                <a:extLst>
                  <a:ext uri="{0D108BD9-81ED-4DB2-BD59-A6C34878D82A}">
                    <a16:rowId xmlns:a16="http://schemas.microsoft.com/office/drawing/2014/main" val="3496680511"/>
                  </a:ext>
                </a:extLst>
              </a:tr>
              <a:tr h="618552">
                <a:tc>
                  <a:txBody>
                    <a:bodyPr/>
                    <a:lstStyle/>
                    <a:p>
                      <a:pPr marL="0" marR="0">
                        <a:lnSpc>
                          <a:spcPct val="116000"/>
                        </a:lnSpc>
                        <a:spcBef>
                          <a:spcPts val="0"/>
                        </a:spcBef>
                        <a:spcAft>
                          <a:spcPts val="0"/>
                        </a:spcAft>
                      </a:pPr>
                      <a:r>
                        <a:rPr lang="en-US" sz="1200">
                          <a:effectLst/>
                        </a:rPr>
                        <a:t>Initial Costs</a:t>
                      </a:r>
                      <a:endParaRPr lang="en-US" sz="1200">
                        <a:effectLst/>
                        <a:latin typeface="Aptos" panose="020B0004020202020204" pitchFamily="34" charset="0"/>
                        <a:ea typeface="MS Mincho" panose="02020609040205080304" pitchFamily="49" charset="-128"/>
                        <a:cs typeface="Arial" panose="020B0604020202020204" pitchFamily="34" charset="0"/>
                      </a:endParaRPr>
                    </a:p>
                  </a:txBody>
                  <a:tcPr marL="67807" marR="67807" marT="0" marB="0"/>
                </a:tc>
                <a:tc>
                  <a:txBody>
                    <a:bodyPr/>
                    <a:lstStyle/>
                    <a:p>
                      <a:pPr marL="0" marR="0">
                        <a:lnSpc>
                          <a:spcPct val="116000"/>
                        </a:lnSpc>
                        <a:spcBef>
                          <a:spcPts val="0"/>
                        </a:spcBef>
                        <a:spcAft>
                          <a:spcPts val="0"/>
                        </a:spcAft>
                      </a:pPr>
                      <a:r>
                        <a:rPr lang="en-US" sz="1200">
                          <a:effectLst/>
                        </a:rPr>
                        <a:t>ER4</a:t>
                      </a:r>
                      <a:endParaRPr lang="en-US" sz="1200">
                        <a:effectLst/>
                        <a:latin typeface="Aptos" panose="020B0004020202020204" pitchFamily="34" charset="0"/>
                        <a:ea typeface="MS Mincho" panose="02020609040205080304" pitchFamily="49" charset="-128"/>
                        <a:cs typeface="Arial" panose="020B0604020202020204" pitchFamily="34" charset="0"/>
                      </a:endParaRPr>
                    </a:p>
                  </a:txBody>
                  <a:tcPr marL="67807" marR="67807" marT="0" marB="0"/>
                </a:tc>
                <a:tc>
                  <a:txBody>
                    <a:bodyPr/>
                    <a:lstStyle/>
                    <a:p>
                      <a:pPr marL="0" marR="0">
                        <a:lnSpc>
                          <a:spcPct val="116000"/>
                        </a:lnSpc>
                        <a:spcBef>
                          <a:spcPts val="0"/>
                        </a:spcBef>
                        <a:spcAft>
                          <a:spcPts val="0"/>
                        </a:spcAft>
                      </a:pPr>
                      <a:r>
                        <a:rPr lang="en-US" sz="1200">
                          <a:effectLst/>
                        </a:rPr>
                        <a:t>Less than $5000</a:t>
                      </a:r>
                      <a:endParaRPr lang="en-US" sz="1200">
                        <a:effectLst/>
                        <a:latin typeface="Aptos" panose="020B0004020202020204" pitchFamily="34" charset="0"/>
                        <a:ea typeface="MS Mincho" panose="02020609040205080304" pitchFamily="49" charset="-128"/>
                        <a:cs typeface="Arial" panose="020B0604020202020204" pitchFamily="34" charset="0"/>
                      </a:endParaRPr>
                    </a:p>
                  </a:txBody>
                  <a:tcPr marL="67807" marR="67807" marT="0" marB="0"/>
                </a:tc>
                <a:tc>
                  <a:txBody>
                    <a:bodyPr/>
                    <a:lstStyle/>
                    <a:p>
                      <a:pPr marL="0" marR="0">
                        <a:lnSpc>
                          <a:spcPct val="116000"/>
                        </a:lnSpc>
                        <a:spcBef>
                          <a:spcPts val="0"/>
                        </a:spcBef>
                        <a:spcAft>
                          <a:spcPts val="0"/>
                        </a:spcAft>
                      </a:pPr>
                      <a:r>
                        <a:rPr lang="en-US" sz="1200">
                          <a:effectLst/>
                        </a:rPr>
                        <a:t>+ $0</a:t>
                      </a:r>
                      <a:endParaRPr lang="en-US" sz="1200">
                        <a:effectLst/>
                        <a:latin typeface="Aptos" panose="020B0004020202020204" pitchFamily="34" charset="0"/>
                        <a:ea typeface="MS Mincho" panose="02020609040205080304" pitchFamily="49" charset="-128"/>
                        <a:cs typeface="Arial" panose="020B0604020202020204" pitchFamily="34" charset="0"/>
                      </a:endParaRPr>
                    </a:p>
                  </a:txBody>
                  <a:tcPr marL="67807" marR="67807" marT="0" marB="0"/>
                </a:tc>
                <a:tc>
                  <a:txBody>
                    <a:bodyPr/>
                    <a:lstStyle/>
                    <a:p>
                      <a:pPr marL="0" marR="0">
                        <a:lnSpc>
                          <a:spcPct val="116000"/>
                        </a:lnSpc>
                        <a:spcBef>
                          <a:spcPts val="0"/>
                        </a:spcBef>
                        <a:spcAft>
                          <a:spcPts val="0"/>
                        </a:spcAft>
                      </a:pPr>
                      <a:r>
                        <a:rPr lang="en-US" sz="1200">
                          <a:effectLst/>
                        </a:rPr>
                        <a:t>Measured</a:t>
                      </a:r>
                      <a:endParaRPr lang="en-US" sz="1200">
                        <a:effectLst/>
                        <a:latin typeface="Aptos" panose="020B0004020202020204" pitchFamily="34" charset="0"/>
                        <a:ea typeface="MS Mincho" panose="02020609040205080304" pitchFamily="49" charset="-128"/>
                        <a:cs typeface="Arial" panose="020B0604020202020204" pitchFamily="34" charset="0"/>
                      </a:endParaRPr>
                    </a:p>
                  </a:txBody>
                  <a:tcPr marL="67807" marR="67807" marT="0" marB="0"/>
                </a:tc>
                <a:tc>
                  <a:txBody>
                    <a:bodyPr/>
                    <a:lstStyle/>
                    <a:p>
                      <a:pPr marL="0" marR="0">
                        <a:lnSpc>
                          <a:spcPct val="116000"/>
                        </a:lnSpc>
                        <a:spcBef>
                          <a:spcPts val="0"/>
                        </a:spcBef>
                        <a:spcAft>
                          <a:spcPts val="0"/>
                        </a:spcAft>
                      </a:pPr>
                      <a:r>
                        <a:rPr lang="en-US" sz="1200">
                          <a:effectLst/>
                        </a:rPr>
                        <a:t> Yes</a:t>
                      </a:r>
                      <a:endParaRPr lang="en-US" sz="1200">
                        <a:effectLst/>
                        <a:latin typeface="Aptos" panose="020B0004020202020204" pitchFamily="34" charset="0"/>
                        <a:ea typeface="MS Mincho" panose="02020609040205080304" pitchFamily="49" charset="-128"/>
                        <a:cs typeface="Arial" panose="020B0604020202020204" pitchFamily="34" charset="0"/>
                      </a:endParaRPr>
                    </a:p>
                  </a:txBody>
                  <a:tcPr marL="67807" marR="67807" marT="0" marB="0"/>
                </a:tc>
                <a:tc>
                  <a:txBody>
                    <a:bodyPr/>
                    <a:lstStyle/>
                    <a:p>
                      <a:pPr marL="0" marR="0">
                        <a:lnSpc>
                          <a:spcPct val="116000"/>
                        </a:lnSpc>
                        <a:spcBef>
                          <a:spcPts val="0"/>
                        </a:spcBef>
                        <a:spcAft>
                          <a:spcPts val="0"/>
                        </a:spcAft>
                      </a:pPr>
                      <a:r>
                        <a:rPr lang="en-US" sz="1200">
                          <a:effectLst/>
                        </a:rPr>
                        <a:t> </a:t>
                      </a:r>
                      <a:endParaRPr lang="en-US" sz="1200">
                        <a:effectLst/>
                        <a:latin typeface="Aptos" panose="020B0004020202020204" pitchFamily="34" charset="0"/>
                        <a:ea typeface="MS Mincho" panose="02020609040205080304" pitchFamily="49" charset="-128"/>
                        <a:cs typeface="Arial" panose="020B0604020202020204" pitchFamily="34" charset="0"/>
                      </a:endParaRPr>
                    </a:p>
                  </a:txBody>
                  <a:tcPr marL="67807" marR="67807" marT="0" marB="0"/>
                </a:tc>
                <a:extLst>
                  <a:ext uri="{0D108BD9-81ED-4DB2-BD59-A6C34878D82A}">
                    <a16:rowId xmlns:a16="http://schemas.microsoft.com/office/drawing/2014/main" val="2340295308"/>
                  </a:ext>
                </a:extLst>
              </a:tr>
            </a:tbl>
          </a:graphicData>
        </a:graphic>
      </p:graphicFrame>
      <p:sp>
        <p:nvSpPr>
          <p:cNvPr id="9" name="Slide Number Placeholder 8">
            <a:extLst>
              <a:ext uri="{FF2B5EF4-FFF2-40B4-BE49-F238E27FC236}">
                <a16:creationId xmlns:a16="http://schemas.microsoft.com/office/drawing/2014/main" id="{7AFAFEB4-67C8-2E3A-2779-6B2796F55F5D}"/>
              </a:ext>
            </a:extLst>
          </p:cNvPr>
          <p:cNvSpPr>
            <a:spLocks noGrp="1"/>
          </p:cNvSpPr>
          <p:nvPr>
            <p:ph type="sldNum" sz="quarter" idx="12"/>
          </p:nvPr>
        </p:nvSpPr>
        <p:spPr/>
        <p:txBody>
          <a:bodyPr/>
          <a:lstStyle/>
          <a:p>
            <a:fld id="{330EA680-D336-4FF7-8B7A-9848BB0A1C32}" type="slidenum">
              <a:rPr lang="en-US" smtClean="0"/>
              <a:t>27</a:t>
            </a:fld>
            <a:endParaRPr lang="en-US"/>
          </a:p>
        </p:txBody>
      </p:sp>
      <p:sp>
        <p:nvSpPr>
          <p:cNvPr id="7" name="TextBox 6">
            <a:extLst>
              <a:ext uri="{FF2B5EF4-FFF2-40B4-BE49-F238E27FC236}">
                <a16:creationId xmlns:a16="http://schemas.microsoft.com/office/drawing/2014/main" id="{773DAD7B-8432-C224-65DB-27B1CC34DF1A}"/>
              </a:ext>
            </a:extLst>
          </p:cNvPr>
          <p:cNvSpPr txBox="1"/>
          <p:nvPr/>
        </p:nvSpPr>
        <p:spPr>
          <a:xfrm>
            <a:off x="10851227" y="77273"/>
            <a:ext cx="1150671" cy="369332"/>
          </a:xfrm>
          <a:prstGeom prst="rect">
            <a:avLst/>
          </a:prstGeom>
          <a:noFill/>
        </p:spPr>
        <p:txBody>
          <a:bodyPr wrap="square" rtlCol="0">
            <a:spAutoFit/>
          </a:bodyPr>
          <a:lstStyle/>
          <a:p>
            <a:r>
              <a:rPr lang="en-US"/>
              <a:t>Courtney</a:t>
            </a:r>
          </a:p>
        </p:txBody>
      </p:sp>
    </p:spTree>
    <p:extLst>
      <p:ext uri="{BB962C8B-B14F-4D97-AF65-F5344CB8AC3E}">
        <p14:creationId xmlns:p14="http://schemas.microsoft.com/office/powerpoint/2010/main" val="39442731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202220-F89A-66B1-A903-F2E1E638B4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560359-F202-70E0-D91C-78CCC8A262B2}"/>
              </a:ext>
            </a:extLst>
          </p:cNvPr>
          <p:cNvSpPr>
            <a:spLocks noGrp="1"/>
          </p:cNvSpPr>
          <p:nvPr>
            <p:ph type="title"/>
          </p:nvPr>
        </p:nvSpPr>
        <p:spPr>
          <a:xfrm>
            <a:off x="1567053" y="124633"/>
            <a:ext cx="7614458" cy="1339032"/>
          </a:xfrm>
        </p:spPr>
        <p:txBody>
          <a:bodyPr>
            <a:normAutofit/>
          </a:bodyPr>
          <a:lstStyle/>
          <a:p>
            <a:r>
              <a:rPr lang="en-US"/>
              <a:t>Finalized Specification Sheet</a:t>
            </a:r>
          </a:p>
        </p:txBody>
      </p:sp>
      <p:pic>
        <p:nvPicPr>
          <p:cNvPr id="4" name="Google Shape;89;p13">
            <a:extLst>
              <a:ext uri="{FF2B5EF4-FFF2-40B4-BE49-F238E27FC236}">
                <a16:creationId xmlns:a16="http://schemas.microsoft.com/office/drawing/2014/main" id="{34066F1A-C67F-BCF0-16EE-7208EDA592F5}"/>
              </a:ext>
            </a:extLst>
          </p:cNvPr>
          <p:cNvPicPr preferRelativeResize="0"/>
          <p:nvPr/>
        </p:nvPicPr>
        <p:blipFill rotWithShape="1">
          <a:blip r:embed="rId2">
            <a:alphaModFix/>
          </a:blip>
          <a:srcRect/>
          <a:stretch/>
        </p:blipFill>
        <p:spPr>
          <a:xfrm>
            <a:off x="0" y="-53479"/>
            <a:ext cx="3052293" cy="3208803"/>
          </a:xfrm>
          <a:prstGeom prst="rect">
            <a:avLst/>
          </a:prstGeom>
          <a:noFill/>
          <a:ln>
            <a:noFill/>
          </a:ln>
        </p:spPr>
      </p:pic>
      <p:pic>
        <p:nvPicPr>
          <p:cNvPr id="5" name="Google Shape;103;p14" descr="A blue and yellow curved lines on a black background&#10;&#10;Description automatically generated">
            <a:extLst>
              <a:ext uri="{FF2B5EF4-FFF2-40B4-BE49-F238E27FC236}">
                <a16:creationId xmlns:a16="http://schemas.microsoft.com/office/drawing/2014/main" id="{45D2C38E-B9BC-109C-9A5B-DA02DB42A590}"/>
              </a:ext>
            </a:extLst>
          </p:cNvPr>
          <p:cNvPicPr preferRelativeResize="0">
            <a:picLocks noGrp="1"/>
          </p:cNvPicPr>
          <p:nvPr>
            <p:ph idx="1"/>
          </p:nvPr>
        </p:nvPicPr>
        <p:blipFill rotWithShape="1">
          <a:blip r:embed="rId3">
            <a:alphaModFix/>
          </a:blip>
          <a:srcRect/>
          <a:stretch/>
        </p:blipFill>
        <p:spPr>
          <a:xfrm>
            <a:off x="7562079" y="2990080"/>
            <a:ext cx="4629921" cy="3867920"/>
          </a:xfrm>
          <a:prstGeom prst="rect">
            <a:avLst/>
          </a:prstGeom>
          <a:noFill/>
          <a:ln>
            <a:noFill/>
          </a:ln>
        </p:spPr>
      </p:pic>
      <p:pic>
        <p:nvPicPr>
          <p:cNvPr id="6" name="Google Shape;106;p14">
            <a:extLst>
              <a:ext uri="{FF2B5EF4-FFF2-40B4-BE49-F238E27FC236}">
                <a16:creationId xmlns:a16="http://schemas.microsoft.com/office/drawing/2014/main" id="{4F8FFFB5-A1A9-E1D5-465E-FA237EECF310}"/>
              </a:ext>
            </a:extLst>
          </p:cNvPr>
          <p:cNvPicPr preferRelativeResize="0"/>
          <p:nvPr/>
        </p:nvPicPr>
        <p:blipFill rotWithShape="1">
          <a:blip r:embed="rId4">
            <a:alphaModFix/>
          </a:blip>
          <a:srcRect/>
          <a:stretch/>
        </p:blipFill>
        <p:spPr>
          <a:xfrm>
            <a:off x="10851227" y="6164887"/>
            <a:ext cx="1104819" cy="448700"/>
          </a:xfrm>
          <a:prstGeom prst="rect">
            <a:avLst/>
          </a:prstGeom>
          <a:noFill/>
          <a:ln>
            <a:noFill/>
          </a:ln>
        </p:spPr>
      </p:pic>
      <p:graphicFrame>
        <p:nvGraphicFramePr>
          <p:cNvPr id="3" name="Table 2">
            <a:extLst>
              <a:ext uri="{FF2B5EF4-FFF2-40B4-BE49-F238E27FC236}">
                <a16:creationId xmlns:a16="http://schemas.microsoft.com/office/drawing/2014/main" id="{990AF2BD-1535-F8F6-C933-D52136592AAD}"/>
              </a:ext>
            </a:extLst>
          </p:cNvPr>
          <p:cNvGraphicFramePr>
            <a:graphicFrameLocks noGrp="1"/>
          </p:cNvGraphicFramePr>
          <p:nvPr>
            <p:extLst>
              <p:ext uri="{D42A27DB-BD31-4B8C-83A1-F6EECF244321}">
                <p14:modId xmlns:p14="http://schemas.microsoft.com/office/powerpoint/2010/main" val="3572186872"/>
              </p:ext>
            </p:extLst>
          </p:nvPr>
        </p:nvGraphicFramePr>
        <p:xfrm>
          <a:off x="1567053" y="1022563"/>
          <a:ext cx="8309986" cy="5761915"/>
        </p:xfrm>
        <a:graphic>
          <a:graphicData uri="http://schemas.openxmlformats.org/drawingml/2006/table">
            <a:tbl>
              <a:tblPr firstRow="1" firstCol="1" bandRow="1">
                <a:tableStyleId>{5C22544A-7EE6-4342-B048-85BDC9FD1C3A}</a:tableStyleId>
              </a:tblPr>
              <a:tblGrid>
                <a:gridCol w="5492234">
                  <a:extLst>
                    <a:ext uri="{9D8B030D-6E8A-4147-A177-3AD203B41FA5}">
                      <a16:colId xmlns:a16="http://schemas.microsoft.com/office/drawing/2014/main" val="2840097752"/>
                    </a:ext>
                  </a:extLst>
                </a:gridCol>
                <a:gridCol w="572756">
                  <a:extLst>
                    <a:ext uri="{9D8B030D-6E8A-4147-A177-3AD203B41FA5}">
                      <a16:colId xmlns:a16="http://schemas.microsoft.com/office/drawing/2014/main" val="1949968520"/>
                    </a:ext>
                  </a:extLst>
                </a:gridCol>
                <a:gridCol w="944545">
                  <a:extLst>
                    <a:ext uri="{9D8B030D-6E8A-4147-A177-3AD203B41FA5}">
                      <a16:colId xmlns:a16="http://schemas.microsoft.com/office/drawing/2014/main" val="4118396423"/>
                    </a:ext>
                  </a:extLst>
                </a:gridCol>
                <a:gridCol w="1300451">
                  <a:extLst>
                    <a:ext uri="{9D8B030D-6E8A-4147-A177-3AD203B41FA5}">
                      <a16:colId xmlns:a16="http://schemas.microsoft.com/office/drawing/2014/main" val="1127498216"/>
                    </a:ext>
                  </a:extLst>
                </a:gridCol>
              </a:tblGrid>
              <a:tr h="205919">
                <a:tc>
                  <a:txBody>
                    <a:bodyPr/>
                    <a:lstStyle/>
                    <a:p>
                      <a:pPr marL="0" marR="0">
                        <a:lnSpc>
                          <a:spcPct val="116000"/>
                        </a:lnSpc>
                        <a:spcBef>
                          <a:spcPts val="0"/>
                        </a:spcBef>
                        <a:spcAft>
                          <a:spcPts val="0"/>
                        </a:spcAft>
                      </a:pPr>
                      <a:r>
                        <a:rPr lang="en-US" sz="1400">
                          <a:effectLst/>
                        </a:rPr>
                        <a:t>Customer Requirement</a:t>
                      </a:r>
                      <a:endParaRPr lang="en-US" sz="14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 </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CR met? (yes or no)</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Client Acceptable (yes or no)</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extLst>
                  <a:ext uri="{0D108BD9-81ED-4DB2-BD59-A6C34878D82A}">
                    <a16:rowId xmlns:a16="http://schemas.microsoft.com/office/drawing/2014/main" val="2176452978"/>
                  </a:ext>
                </a:extLst>
              </a:tr>
              <a:tr h="311582">
                <a:tc>
                  <a:txBody>
                    <a:bodyPr/>
                    <a:lstStyle/>
                    <a:p>
                      <a:pPr marL="0" marR="0">
                        <a:lnSpc>
                          <a:spcPct val="116000"/>
                        </a:lnSpc>
                        <a:spcBef>
                          <a:spcPts val="0"/>
                        </a:spcBef>
                        <a:spcAft>
                          <a:spcPts val="0"/>
                        </a:spcAft>
                      </a:pPr>
                      <a:r>
                        <a:rPr lang="en-US" sz="1400">
                          <a:effectLst/>
                        </a:rPr>
                        <a:t>User Friendly (ease of access &amp; easy to assemble and integrate)  (min, %)</a:t>
                      </a:r>
                      <a:endParaRPr lang="en-US" sz="14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CR1</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 Yes</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 </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extLst>
                  <a:ext uri="{0D108BD9-81ED-4DB2-BD59-A6C34878D82A}">
                    <a16:rowId xmlns:a16="http://schemas.microsoft.com/office/drawing/2014/main" val="3108111296"/>
                  </a:ext>
                </a:extLst>
              </a:tr>
              <a:tr h="205919">
                <a:tc>
                  <a:txBody>
                    <a:bodyPr/>
                    <a:lstStyle/>
                    <a:p>
                      <a:pPr marL="0" marR="0">
                        <a:lnSpc>
                          <a:spcPct val="116000"/>
                        </a:lnSpc>
                        <a:spcBef>
                          <a:spcPts val="0"/>
                        </a:spcBef>
                        <a:spcAft>
                          <a:spcPts val="0"/>
                        </a:spcAft>
                      </a:pPr>
                      <a:r>
                        <a:rPr lang="en-US" sz="1400">
                          <a:effectLst/>
                        </a:rPr>
                        <a:t>Reliability (be able to cool down the house)</a:t>
                      </a:r>
                      <a:r>
                        <a:rPr lang="es-CL" sz="1400">
                          <a:effectLst/>
                        </a:rPr>
                        <a:t> </a:t>
                      </a:r>
                      <a:endParaRPr lang="en-US" sz="14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CR2</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 Yes</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 </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extLst>
                  <a:ext uri="{0D108BD9-81ED-4DB2-BD59-A6C34878D82A}">
                    <a16:rowId xmlns:a16="http://schemas.microsoft.com/office/drawing/2014/main" val="1784293671"/>
                  </a:ext>
                </a:extLst>
              </a:tr>
              <a:tr h="205919">
                <a:tc>
                  <a:txBody>
                    <a:bodyPr/>
                    <a:lstStyle/>
                    <a:p>
                      <a:pPr marL="0" marR="0">
                        <a:lnSpc>
                          <a:spcPct val="116000"/>
                        </a:lnSpc>
                        <a:spcBef>
                          <a:spcPts val="0"/>
                        </a:spcBef>
                        <a:spcAft>
                          <a:spcPts val="0"/>
                        </a:spcAft>
                      </a:pPr>
                      <a:r>
                        <a:rPr lang="en-US" sz="1400">
                          <a:effectLst/>
                        </a:rPr>
                        <a:t>Safety (safe to keep it in the house)</a:t>
                      </a:r>
                      <a:r>
                        <a:rPr lang="es-CL" sz="1400">
                          <a:effectLst/>
                        </a:rPr>
                        <a:t> </a:t>
                      </a:r>
                      <a:endParaRPr lang="en-US" sz="14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CR3</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 No</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 </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extLst>
                  <a:ext uri="{0D108BD9-81ED-4DB2-BD59-A6C34878D82A}">
                    <a16:rowId xmlns:a16="http://schemas.microsoft.com/office/drawing/2014/main" val="3375158151"/>
                  </a:ext>
                </a:extLst>
              </a:tr>
              <a:tr h="311582">
                <a:tc>
                  <a:txBody>
                    <a:bodyPr/>
                    <a:lstStyle/>
                    <a:p>
                      <a:pPr marL="0" marR="0">
                        <a:lnSpc>
                          <a:spcPct val="116000"/>
                        </a:lnSpc>
                        <a:spcBef>
                          <a:spcPts val="0"/>
                        </a:spcBef>
                        <a:spcAft>
                          <a:spcPts val="0"/>
                        </a:spcAft>
                      </a:pPr>
                      <a:r>
                        <a:rPr lang="en-US" sz="1400">
                          <a:effectLst/>
                        </a:rPr>
                        <a:t>Affordability (Return on investment no longer than five years)</a:t>
                      </a:r>
                      <a:r>
                        <a:rPr lang="es-CL" sz="1400">
                          <a:effectLst/>
                        </a:rPr>
                        <a:t> </a:t>
                      </a:r>
                      <a:endParaRPr lang="en-US" sz="14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CR4</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 Yes</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 </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extLst>
                  <a:ext uri="{0D108BD9-81ED-4DB2-BD59-A6C34878D82A}">
                    <a16:rowId xmlns:a16="http://schemas.microsoft.com/office/drawing/2014/main" val="299721929"/>
                  </a:ext>
                </a:extLst>
              </a:tr>
              <a:tr h="417246">
                <a:tc>
                  <a:txBody>
                    <a:bodyPr/>
                    <a:lstStyle/>
                    <a:p>
                      <a:pPr marL="0" marR="0">
                        <a:lnSpc>
                          <a:spcPct val="116000"/>
                        </a:lnSpc>
                        <a:spcBef>
                          <a:spcPts val="0"/>
                        </a:spcBef>
                        <a:spcAft>
                          <a:spcPts val="0"/>
                        </a:spcAft>
                      </a:pPr>
                      <a:r>
                        <a:rPr lang="en-US" sz="1400">
                          <a:effectLst/>
                        </a:rPr>
                        <a:t>Help reach SRP goal to decrease carbon emissions from 2005 levels by 65% by 2035</a:t>
                      </a:r>
                      <a:endParaRPr lang="en-US" sz="14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CR5</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 Yes</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 </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extLst>
                  <a:ext uri="{0D108BD9-81ED-4DB2-BD59-A6C34878D82A}">
                    <a16:rowId xmlns:a16="http://schemas.microsoft.com/office/drawing/2014/main" val="1146040930"/>
                  </a:ext>
                </a:extLst>
              </a:tr>
              <a:tr h="311582">
                <a:tc>
                  <a:txBody>
                    <a:bodyPr/>
                    <a:lstStyle/>
                    <a:p>
                      <a:pPr marL="0" marR="0">
                        <a:lnSpc>
                          <a:spcPct val="116000"/>
                        </a:lnSpc>
                        <a:spcBef>
                          <a:spcPts val="0"/>
                        </a:spcBef>
                        <a:spcAft>
                          <a:spcPts val="0"/>
                        </a:spcAft>
                      </a:pPr>
                      <a:r>
                        <a:rPr lang="en-US" sz="1400">
                          <a:effectLst/>
                        </a:rPr>
                        <a:t>Provide air conditioning through the thermal mass between 4-8 pm</a:t>
                      </a:r>
                      <a:endParaRPr lang="en-US" sz="14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CR6</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 Yes</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 </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extLst>
                  <a:ext uri="{0D108BD9-81ED-4DB2-BD59-A6C34878D82A}">
                    <a16:rowId xmlns:a16="http://schemas.microsoft.com/office/drawing/2014/main" val="1989320582"/>
                  </a:ext>
                </a:extLst>
              </a:tr>
              <a:tr h="311582">
                <a:tc>
                  <a:txBody>
                    <a:bodyPr/>
                    <a:lstStyle/>
                    <a:p>
                      <a:pPr marL="0" marR="0">
                        <a:lnSpc>
                          <a:spcPct val="116000"/>
                        </a:lnSpc>
                        <a:spcBef>
                          <a:spcPts val="0"/>
                        </a:spcBef>
                        <a:spcAft>
                          <a:spcPts val="0"/>
                        </a:spcAft>
                      </a:pPr>
                      <a:r>
                        <a:rPr lang="en-US" sz="1400">
                          <a:effectLst/>
                        </a:rPr>
                        <a:t>Charge the thermal mass during non-peak hours</a:t>
                      </a:r>
                      <a:endParaRPr lang="en-US" sz="14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CR7</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 Yes</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 </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extLst>
                  <a:ext uri="{0D108BD9-81ED-4DB2-BD59-A6C34878D82A}">
                    <a16:rowId xmlns:a16="http://schemas.microsoft.com/office/drawing/2014/main" val="4112229504"/>
                  </a:ext>
                </a:extLst>
              </a:tr>
              <a:tr h="311582">
                <a:tc>
                  <a:txBody>
                    <a:bodyPr/>
                    <a:lstStyle/>
                    <a:p>
                      <a:pPr marL="0" marR="0">
                        <a:lnSpc>
                          <a:spcPct val="116000"/>
                        </a:lnSpc>
                        <a:spcBef>
                          <a:spcPts val="0"/>
                        </a:spcBef>
                        <a:spcAft>
                          <a:spcPts val="0"/>
                        </a:spcAft>
                      </a:pPr>
                      <a:r>
                        <a:rPr lang="en-US" sz="1400">
                          <a:effectLst/>
                        </a:rPr>
                        <a:t>Provide state of the art research/literature review</a:t>
                      </a:r>
                      <a:endParaRPr lang="en-US" sz="14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CR8</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 Yes</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 </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extLst>
                  <a:ext uri="{0D108BD9-81ED-4DB2-BD59-A6C34878D82A}">
                    <a16:rowId xmlns:a16="http://schemas.microsoft.com/office/drawing/2014/main" val="1294576541"/>
                  </a:ext>
                </a:extLst>
              </a:tr>
              <a:tr h="311582">
                <a:tc>
                  <a:txBody>
                    <a:bodyPr/>
                    <a:lstStyle/>
                    <a:p>
                      <a:pPr marL="0" marR="0">
                        <a:lnSpc>
                          <a:spcPct val="116000"/>
                        </a:lnSpc>
                        <a:spcBef>
                          <a:spcPts val="0"/>
                        </a:spcBef>
                        <a:spcAft>
                          <a:spcPts val="0"/>
                        </a:spcAft>
                      </a:pPr>
                      <a:r>
                        <a:rPr lang="en-US" sz="1400">
                          <a:effectLst/>
                        </a:rPr>
                        <a:t>Determine typical SRP electricity use during peak months</a:t>
                      </a:r>
                      <a:endParaRPr lang="en-US" sz="14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CR9</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 Yes</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 </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extLst>
                  <a:ext uri="{0D108BD9-81ED-4DB2-BD59-A6C34878D82A}">
                    <a16:rowId xmlns:a16="http://schemas.microsoft.com/office/drawing/2014/main" val="4294380324"/>
                  </a:ext>
                </a:extLst>
              </a:tr>
              <a:tr h="100255">
                <a:tc>
                  <a:txBody>
                    <a:bodyPr/>
                    <a:lstStyle/>
                    <a:p>
                      <a:pPr marL="0" marR="0">
                        <a:lnSpc>
                          <a:spcPct val="116000"/>
                        </a:lnSpc>
                        <a:spcBef>
                          <a:spcPts val="0"/>
                        </a:spcBef>
                        <a:spcAft>
                          <a:spcPts val="0"/>
                        </a:spcAft>
                      </a:pPr>
                      <a:r>
                        <a:rPr lang="en-US" sz="1400">
                          <a:effectLst/>
                        </a:rPr>
                        <a:t>Provide savings</a:t>
                      </a:r>
                      <a:endParaRPr lang="en-US" sz="14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CR10</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 Yes</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 </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extLst>
                  <a:ext uri="{0D108BD9-81ED-4DB2-BD59-A6C34878D82A}">
                    <a16:rowId xmlns:a16="http://schemas.microsoft.com/office/drawing/2014/main" val="489709429"/>
                  </a:ext>
                </a:extLst>
              </a:tr>
              <a:tr h="417246">
                <a:tc>
                  <a:txBody>
                    <a:bodyPr/>
                    <a:lstStyle/>
                    <a:p>
                      <a:pPr marL="0" marR="0">
                        <a:lnSpc>
                          <a:spcPct val="116000"/>
                        </a:lnSpc>
                        <a:spcBef>
                          <a:spcPts val="0"/>
                        </a:spcBef>
                        <a:spcAft>
                          <a:spcPts val="0"/>
                        </a:spcAft>
                      </a:pPr>
                      <a:r>
                        <a:rPr lang="en-US" sz="1400">
                          <a:effectLst/>
                        </a:rPr>
                        <a:t>Consider SRP customer rate programs with and without customer-site solar PV generation</a:t>
                      </a:r>
                      <a:endParaRPr lang="en-US" sz="14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CR11</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 Yes</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 </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extLst>
                  <a:ext uri="{0D108BD9-81ED-4DB2-BD59-A6C34878D82A}">
                    <a16:rowId xmlns:a16="http://schemas.microsoft.com/office/drawing/2014/main" val="3349438399"/>
                  </a:ext>
                </a:extLst>
              </a:tr>
              <a:tr h="205919">
                <a:tc>
                  <a:txBody>
                    <a:bodyPr/>
                    <a:lstStyle/>
                    <a:p>
                      <a:pPr marL="0" marR="0">
                        <a:lnSpc>
                          <a:spcPct val="116000"/>
                        </a:lnSpc>
                        <a:spcBef>
                          <a:spcPts val="0"/>
                        </a:spcBef>
                        <a:spcAft>
                          <a:spcPts val="0"/>
                        </a:spcAft>
                      </a:pPr>
                      <a:r>
                        <a:rPr lang="en-US" sz="1400">
                          <a:effectLst/>
                        </a:rPr>
                        <a:t>Provide economic analysis of designs</a:t>
                      </a:r>
                      <a:endParaRPr lang="en-US" sz="14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CR12</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 Yes</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 </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extLst>
                  <a:ext uri="{0D108BD9-81ED-4DB2-BD59-A6C34878D82A}">
                    <a16:rowId xmlns:a16="http://schemas.microsoft.com/office/drawing/2014/main" val="1946071712"/>
                  </a:ext>
                </a:extLst>
              </a:tr>
              <a:tr h="311582">
                <a:tc>
                  <a:txBody>
                    <a:bodyPr/>
                    <a:lstStyle/>
                    <a:p>
                      <a:pPr marL="0" marR="0">
                        <a:lnSpc>
                          <a:spcPct val="116000"/>
                        </a:lnSpc>
                        <a:spcBef>
                          <a:spcPts val="0"/>
                        </a:spcBef>
                        <a:spcAft>
                          <a:spcPts val="0"/>
                        </a:spcAft>
                      </a:pPr>
                      <a:r>
                        <a:rPr lang="en-US" sz="1000">
                          <a:effectLst/>
                        </a:rPr>
                        <a:t>Choose one thermal energy storage solution to build and test</a:t>
                      </a:r>
                      <a:endParaRPr lang="en-US" sz="10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CR13</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 Yes</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 </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extLst>
                  <a:ext uri="{0D108BD9-81ED-4DB2-BD59-A6C34878D82A}">
                    <a16:rowId xmlns:a16="http://schemas.microsoft.com/office/drawing/2014/main" val="3403598996"/>
                  </a:ext>
                </a:extLst>
              </a:tr>
              <a:tr h="205919">
                <a:tc>
                  <a:txBody>
                    <a:bodyPr/>
                    <a:lstStyle/>
                    <a:p>
                      <a:pPr marL="0" marR="0">
                        <a:lnSpc>
                          <a:spcPct val="116000"/>
                        </a:lnSpc>
                        <a:spcBef>
                          <a:spcPts val="0"/>
                        </a:spcBef>
                        <a:spcAft>
                          <a:spcPts val="0"/>
                        </a:spcAft>
                      </a:pPr>
                      <a:r>
                        <a:rPr lang="en-US" sz="1000">
                          <a:effectLst/>
                        </a:rPr>
                        <a:t>Propose a full-scale design </a:t>
                      </a:r>
                      <a:endParaRPr lang="en-US" sz="10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CR14</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 Yes</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 </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extLst>
                  <a:ext uri="{0D108BD9-81ED-4DB2-BD59-A6C34878D82A}">
                    <a16:rowId xmlns:a16="http://schemas.microsoft.com/office/drawing/2014/main" val="1718283068"/>
                  </a:ext>
                </a:extLst>
              </a:tr>
              <a:tr h="205919">
                <a:tc>
                  <a:txBody>
                    <a:bodyPr/>
                    <a:lstStyle/>
                    <a:p>
                      <a:pPr marL="0" marR="0">
                        <a:lnSpc>
                          <a:spcPct val="116000"/>
                        </a:lnSpc>
                        <a:spcBef>
                          <a:spcPts val="0"/>
                        </a:spcBef>
                        <a:spcAft>
                          <a:spcPts val="0"/>
                        </a:spcAft>
                      </a:pPr>
                      <a:r>
                        <a:rPr lang="en-US" sz="1000">
                          <a:effectLst/>
                        </a:rPr>
                        <a:t>Stay within $5000 budget</a:t>
                      </a:r>
                      <a:endParaRPr lang="en-US" sz="10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CR15</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 Yes</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tc>
                  <a:txBody>
                    <a:bodyPr/>
                    <a:lstStyle/>
                    <a:p>
                      <a:pPr marL="0" marR="0">
                        <a:lnSpc>
                          <a:spcPct val="116000"/>
                        </a:lnSpc>
                        <a:spcBef>
                          <a:spcPts val="0"/>
                        </a:spcBef>
                        <a:spcAft>
                          <a:spcPts val="0"/>
                        </a:spcAft>
                      </a:pPr>
                      <a:r>
                        <a:rPr lang="en-US" sz="1600">
                          <a:effectLst/>
                        </a:rPr>
                        <a:t> </a:t>
                      </a:r>
                      <a:endParaRPr lang="en-US" sz="1600">
                        <a:effectLst/>
                        <a:latin typeface="Aptos" panose="020B0004020202020204" pitchFamily="34" charset="0"/>
                        <a:ea typeface="MS Mincho" panose="02020609040205080304" pitchFamily="49" charset="-128"/>
                        <a:cs typeface="Arial" panose="020B0604020202020204" pitchFamily="34" charset="0"/>
                      </a:endParaRPr>
                    </a:p>
                  </a:txBody>
                  <a:tcPr marL="34156" marR="34156" marT="0" marB="0"/>
                </a:tc>
                <a:extLst>
                  <a:ext uri="{0D108BD9-81ED-4DB2-BD59-A6C34878D82A}">
                    <a16:rowId xmlns:a16="http://schemas.microsoft.com/office/drawing/2014/main" val="2449320063"/>
                  </a:ext>
                </a:extLst>
              </a:tr>
            </a:tbl>
          </a:graphicData>
        </a:graphic>
      </p:graphicFrame>
      <p:sp>
        <p:nvSpPr>
          <p:cNvPr id="7" name="Slide Number Placeholder 6">
            <a:extLst>
              <a:ext uri="{FF2B5EF4-FFF2-40B4-BE49-F238E27FC236}">
                <a16:creationId xmlns:a16="http://schemas.microsoft.com/office/drawing/2014/main" id="{3DF9A7AC-1563-20D1-1832-35EAD07BB352}"/>
              </a:ext>
            </a:extLst>
          </p:cNvPr>
          <p:cNvSpPr>
            <a:spLocks noGrp="1"/>
          </p:cNvSpPr>
          <p:nvPr>
            <p:ph type="sldNum" sz="quarter" idx="12"/>
          </p:nvPr>
        </p:nvSpPr>
        <p:spPr/>
        <p:txBody>
          <a:bodyPr/>
          <a:lstStyle/>
          <a:p>
            <a:fld id="{330EA680-D336-4FF7-8B7A-9848BB0A1C32}" type="slidenum">
              <a:rPr lang="en-US" smtClean="0"/>
              <a:t>28</a:t>
            </a:fld>
            <a:endParaRPr lang="en-US"/>
          </a:p>
        </p:txBody>
      </p:sp>
      <p:sp>
        <p:nvSpPr>
          <p:cNvPr id="8" name="TextBox 7">
            <a:extLst>
              <a:ext uri="{FF2B5EF4-FFF2-40B4-BE49-F238E27FC236}">
                <a16:creationId xmlns:a16="http://schemas.microsoft.com/office/drawing/2014/main" id="{B521690E-0395-9194-1894-D2759D524CDA}"/>
              </a:ext>
            </a:extLst>
          </p:cNvPr>
          <p:cNvSpPr txBox="1"/>
          <p:nvPr/>
        </p:nvSpPr>
        <p:spPr>
          <a:xfrm>
            <a:off x="10851227" y="77273"/>
            <a:ext cx="1150671" cy="369332"/>
          </a:xfrm>
          <a:prstGeom prst="rect">
            <a:avLst/>
          </a:prstGeom>
          <a:noFill/>
        </p:spPr>
        <p:txBody>
          <a:bodyPr wrap="square" rtlCol="0">
            <a:spAutoFit/>
          </a:bodyPr>
          <a:lstStyle/>
          <a:p>
            <a:r>
              <a:rPr lang="en-US"/>
              <a:t>Courtney</a:t>
            </a:r>
          </a:p>
        </p:txBody>
      </p:sp>
    </p:spTree>
    <p:extLst>
      <p:ext uri="{BB962C8B-B14F-4D97-AF65-F5344CB8AC3E}">
        <p14:creationId xmlns:p14="http://schemas.microsoft.com/office/powerpoint/2010/main" val="25771427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D3AA294FAA464C47BE50DA13D622A3B4" ma:contentTypeVersion="15" ma:contentTypeDescription="Create a new document." ma:contentTypeScope="" ma:versionID="1a9a80924bb8c627947ea08aea0d71db">
  <xsd:schema xmlns:xsd="http://www.w3.org/2001/XMLSchema" xmlns:xs="http://www.w3.org/2001/XMLSchema" xmlns:p="http://schemas.microsoft.com/office/2006/metadata/properties" xmlns:ns2="9e2af165-ec9c-4ad2-b335-315480fd5b02" xmlns:ns3="ee7af416-fd08-4c05-917f-587071341363" targetNamespace="http://schemas.microsoft.com/office/2006/metadata/properties" ma:root="true" ma:fieldsID="f339b8934c97a2a2c05511197e96318d" ns2:_="" ns3:_="">
    <xsd:import namespace="9e2af165-ec9c-4ad2-b335-315480fd5b02"/>
    <xsd:import namespace="ee7af416-fd08-4c05-917f-587071341363"/>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e2af165-ec9c-4ad2-b335-315480fd5b0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8ab86591-d70f-4a96-900c-bfbe5e6a3186" ma:termSetId="09814cd3-568e-fe90-9814-8d621ff8fb84" ma:anchorId="fba54fb3-c3e1-fe81-a776-ca4b69148c4d" ma:open="true" ma:isKeyword="false">
      <xsd:complexType>
        <xsd:sequence>
          <xsd:element ref="pc:Terms" minOccurs="0" maxOccurs="1"/>
        </xsd:sequence>
      </xsd:complex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Location" ma:index="22"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e7af416-fd08-4c05-917f-58707134136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6" nillable="true" ma:displayName="Taxonomy Catch All Column" ma:hidden="true" ma:list="{df630daa-485b-4536-bd0d-1bdfdbff191a}" ma:internalName="TaxCatchAll" ma:showField="CatchAllData" ma:web="ee7af416-fd08-4c05-917f-58707134136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9e2af165-ec9c-4ad2-b335-315480fd5b02">
      <Terms xmlns="http://schemas.microsoft.com/office/infopath/2007/PartnerControls"/>
    </lcf76f155ced4ddcb4097134ff3c332f>
    <TaxCatchAll xmlns="ee7af416-fd08-4c05-917f-587071341363" xsi:nil="true"/>
  </documentManagement>
</p:properties>
</file>

<file path=customXml/itemProps1.xml><?xml version="1.0" encoding="utf-8"?>
<ds:datastoreItem xmlns:ds="http://schemas.openxmlformats.org/officeDocument/2006/customXml" ds:itemID="{80FCDF8A-2660-4017-8BDD-CA9195ACF809}">
  <ds:schemaRefs>
    <ds:schemaRef ds:uri="http://schemas.microsoft.com/sharepoint/v3/contenttype/forms"/>
  </ds:schemaRefs>
</ds:datastoreItem>
</file>

<file path=customXml/itemProps2.xml><?xml version="1.0" encoding="utf-8"?>
<ds:datastoreItem xmlns:ds="http://schemas.openxmlformats.org/officeDocument/2006/customXml" ds:itemID="{88361951-6B9F-4784-8446-F283D6DD7D6E}">
  <ds:schemaRefs>
    <ds:schemaRef ds:uri="9e2af165-ec9c-4ad2-b335-315480fd5b02"/>
    <ds:schemaRef ds:uri="ee7af416-fd08-4c05-917f-587071341363"/>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428E7E2A-BFB6-4807-8705-E0298D41F3E2}">
  <ds:schemaRefs>
    <ds:schemaRef ds:uri="http://www.w3.org/XML/1998/namespace"/>
    <ds:schemaRef ds:uri="http://schemas.microsoft.com/office/2006/documentManagement/types"/>
    <ds:schemaRef ds:uri="http://purl.org/dc/terms/"/>
    <ds:schemaRef ds:uri="ee7af416-fd08-4c05-917f-587071341363"/>
    <ds:schemaRef ds:uri="http://purl.org/dc/dcmitype/"/>
    <ds:schemaRef ds:uri="http://schemas.microsoft.com/office/2006/metadata/properties"/>
    <ds:schemaRef ds:uri="9e2af165-ec9c-4ad2-b335-315480fd5b02"/>
    <ds:schemaRef ds:uri="http://schemas.microsoft.com/office/infopath/2007/PartnerControls"/>
    <ds:schemaRef ds:uri="http://schemas.openxmlformats.org/package/2006/metadata/core-properties"/>
    <ds:schemaRef ds:uri="http://purl.org/dc/elements/1.1/"/>
  </ds:schemaRefs>
</ds:datastoreItem>
</file>

<file path=docMetadata/LabelInfo.xml><?xml version="1.0" encoding="utf-8"?>
<clbl:labelList xmlns:clbl="http://schemas.microsoft.com/office/2020/mipLabelMetadata">
  <clbl:label id="{27d49e9f-89e1-4aa0-99a3-d35b57b2ba03}" enabled="0" method="" siteId="{27d49e9f-89e1-4aa0-99a3-d35b57b2ba03}" removed="1"/>
</clbl:labelList>
</file>

<file path=docProps/app.xml><?xml version="1.0" encoding="utf-8"?>
<Properties xmlns="http://schemas.openxmlformats.org/officeDocument/2006/extended-properties" xmlns:vt="http://schemas.openxmlformats.org/officeDocument/2006/docPropsVTypes">
  <Template>office theme</Template>
  <TotalTime>0</TotalTime>
  <Words>1933</Words>
  <Application>Microsoft Office PowerPoint</Application>
  <PresentationFormat>Widescreen</PresentationFormat>
  <Paragraphs>412</Paragraphs>
  <Slides>28</Slides>
  <Notes>4</Notes>
  <HiddenSlides>0</HiddenSlides>
  <MMClips>6</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28</vt:i4>
      </vt:variant>
    </vt:vector>
  </HeadingPairs>
  <TitlesOfParts>
    <vt:vector size="37" baseType="lpstr">
      <vt:lpstr>Aptos</vt:lpstr>
      <vt:lpstr>Aptos Display</vt:lpstr>
      <vt:lpstr>Aptos Narrow</vt:lpstr>
      <vt:lpstr>Arial</vt:lpstr>
      <vt:lpstr>Calibri</vt:lpstr>
      <vt:lpstr>Cambria Math</vt:lpstr>
      <vt:lpstr>Times New Roman</vt:lpstr>
      <vt:lpstr>office theme</vt:lpstr>
      <vt:lpstr>1_office theme</vt:lpstr>
      <vt:lpstr>Video Presentation</vt:lpstr>
      <vt:lpstr>SRP Thermal Mass</vt:lpstr>
      <vt:lpstr>Photos of Testing</vt:lpstr>
      <vt:lpstr>Testing Videos</vt:lpstr>
      <vt:lpstr>House of Quality</vt:lpstr>
      <vt:lpstr>Design Requirements Summary</vt:lpstr>
      <vt:lpstr>Design Requirements Summary</vt:lpstr>
      <vt:lpstr>Top Level Testing Summary Table</vt:lpstr>
      <vt:lpstr>Testing Plan/Procedure</vt:lpstr>
      <vt:lpstr>Testing Plan/Procedure</vt:lpstr>
      <vt:lpstr>Testing Plan/Procedure</vt:lpstr>
      <vt:lpstr>Measurements</vt:lpstr>
      <vt:lpstr>Testing Plan/Procedure</vt:lpstr>
      <vt:lpstr>Testing Plan/Procedure</vt:lpstr>
      <vt:lpstr>Testing Plan/Procedure</vt:lpstr>
      <vt:lpstr>Measurements and Expected Results</vt:lpstr>
      <vt:lpstr>Results – Thermocouple Calibration Curves </vt:lpstr>
      <vt:lpstr>Results – Thermocouple Calibration Curves </vt:lpstr>
      <vt:lpstr>Results – Thermocouple Calibration Curves </vt:lpstr>
      <vt:lpstr>Results – Thermocouple Calibration Curves </vt:lpstr>
      <vt:lpstr>Results – Flow Rate Calibration Curve </vt:lpstr>
      <vt:lpstr>Results - Concrete Charging</vt:lpstr>
      <vt:lpstr>Results – Water Bar Charging </vt:lpstr>
      <vt:lpstr>Volumes and Masses</vt:lpstr>
      <vt:lpstr>Volumes and Masses</vt:lpstr>
      <vt:lpstr>Volumes and Masses</vt:lpstr>
      <vt:lpstr>Finalized Specification Sheet</vt:lpstr>
      <vt:lpstr>Finalized Specification Sheet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Courtney</dc:creator>
  <cp:lastModifiedBy>Courtney Hiatt</cp:lastModifiedBy>
  <cp:revision>2</cp:revision>
  <dcterms:created xsi:type="dcterms:W3CDTF">2024-11-20T21:14:26Z</dcterms:created>
  <dcterms:modified xsi:type="dcterms:W3CDTF">2024-12-04T03:36:01Z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0x010100D3AA294FAA464C47BE50DA13D622A3B4</vt:lpwstr>
  </property>
  <property fmtid="{D5CDD505-2E9C-101B-9397-08002B2CF9AE}" pid="3" name="MediaServiceImageTags">
    <vt:lpwstr/>
  </property>
</Properties>
</file>